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2.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59" r:id="rId3"/>
  </p:sldMasterIdLst>
  <p:notesMasterIdLst>
    <p:notesMasterId r:id="rId4"/>
  </p:notes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Lst>
  <p:sldSz cy="9144000" cx="14630400"/>
  <p:notesSz cx="6858000" cy="9144000"/>
  <p:embeddedFontLst>
    <p:embeddedFont>
      <p:font typeface="Proxima Nova"/>
      <p:regular r:id="rId19"/>
      <p:bold r:id="rId20"/>
      <p:italic r:id="rId21"/>
      <p:boldItalic r:id="rId22"/>
    </p:embeddedFont>
    <p:embeddedFont>
      <p:font typeface="Libre Baskerville"/>
      <p:regular r:id="rId23"/>
      <p:bold r:id="rId24"/>
      <p:italic r:id="rId25"/>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_rels/presentation.xml.rels><?xml version="1.0" encoding="UTF-8" standalone="yes"?><Relationships xmlns="http://schemas.openxmlformats.org/package/2006/relationships"><Relationship Id="rId20" Type="http://schemas.openxmlformats.org/officeDocument/2006/relationships/font" Target="fonts/ProximaNova-bold.fntdata"/><Relationship Id="rId22" Type="http://schemas.openxmlformats.org/officeDocument/2006/relationships/font" Target="fonts/ProximaNova-boldItalic.fntdata"/><Relationship Id="rId21" Type="http://schemas.openxmlformats.org/officeDocument/2006/relationships/font" Target="fonts/ProximaNova-italic.fntdata"/><Relationship Id="rId24" Type="http://schemas.openxmlformats.org/officeDocument/2006/relationships/font" Target="fonts/LibreBaskerville-bold.fntdata"/><Relationship Id="rId23" Type="http://schemas.openxmlformats.org/officeDocument/2006/relationships/font" Target="fonts/LibreBaskerville-regular.fntdata"/><Relationship Id="rId1" Type="http://schemas.openxmlformats.org/officeDocument/2006/relationships/theme" Target="theme/theme2.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notesMaster" Target="notesMasters/notesMaster1.xml"/><Relationship Id="rId9" Type="http://schemas.openxmlformats.org/officeDocument/2006/relationships/slide" Target="slides/slide5.xml"/><Relationship Id="rId25" Type="http://schemas.openxmlformats.org/officeDocument/2006/relationships/font" Target="fonts/LibreBaskerville-italic.fntdata"/><Relationship Id="rId5" Type="http://schemas.openxmlformats.org/officeDocument/2006/relationships/slide" Target="slides/slide1.xml"/><Relationship Id="rId6" Type="http://schemas.openxmlformats.org/officeDocument/2006/relationships/slide" Target="slides/slide2.xml"/><Relationship Id="rId7" Type="http://schemas.openxmlformats.org/officeDocument/2006/relationships/slide" Target="slides/slide3.xml"/><Relationship Id="rId8" Type="http://schemas.openxmlformats.org/officeDocument/2006/relationships/slide" Target="slides/slide4.xml"/><Relationship Id="rId11" Type="http://schemas.openxmlformats.org/officeDocument/2006/relationships/slide" Target="slides/slide7.xml"/><Relationship Id="rId10" Type="http://schemas.openxmlformats.org/officeDocument/2006/relationships/slide" Target="slides/slide6.xml"/><Relationship Id="rId13" Type="http://schemas.openxmlformats.org/officeDocument/2006/relationships/slide" Target="slides/slide9.xml"/><Relationship Id="rId12" Type="http://schemas.openxmlformats.org/officeDocument/2006/relationships/slide" Target="slides/slide8.xml"/><Relationship Id="rId15" Type="http://schemas.openxmlformats.org/officeDocument/2006/relationships/slide" Target="slides/slide11.xml"/><Relationship Id="rId14" Type="http://schemas.openxmlformats.org/officeDocument/2006/relationships/slide" Target="slides/slide10.xml"/><Relationship Id="rId17" Type="http://schemas.openxmlformats.org/officeDocument/2006/relationships/slide" Target="slides/slide13.xml"/><Relationship Id="rId16" Type="http://schemas.openxmlformats.org/officeDocument/2006/relationships/slide" Target="slides/slide12.xml"/><Relationship Id="rId19" Type="http://schemas.openxmlformats.org/officeDocument/2006/relationships/font" Target="fonts/ProximaNova-regular.fntdata"/><Relationship Id="rId18" Type="http://schemas.openxmlformats.org/officeDocument/2006/relationships/slide" Target="slides/slide1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8788"/>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3884613" y="0"/>
            <a:ext cx="2971800" cy="458788"/>
          </a:xfrm>
          <a:prstGeom prst="rect">
            <a:avLst/>
          </a:prstGeom>
          <a:noFill/>
          <a:ln>
            <a:noFill/>
          </a:ln>
        </p:spPr>
        <p:txBody>
          <a:bodyPr anchorCtr="0" anchor="t" bIns="45700" lIns="91425" spcFirstLastPara="1" rIns="91425" wrap="square" tIns="45700">
            <a:noAutofit/>
          </a:bodyPr>
          <a:lstStyle>
            <a:lvl1pPr lvl="0" marR="0" rtl="0" algn="r">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960438" y="1143000"/>
            <a:ext cx="4937125"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lvl1pPr indent="-228600" lvl="0" marL="457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indent="-228600" lvl="1" marL="914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2pPr>
            <a:lvl3pPr indent="-228600" lvl="2" marL="1371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3pPr>
            <a:lvl4pPr indent="-228600" lvl="3" marL="1828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4pPr>
            <a:lvl5pPr indent="-228600" lvl="4" marL="22860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5pPr>
            <a:lvl6pPr indent="-228600" lvl="5" marL="2743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6pPr>
            <a:lvl7pPr indent="-228600" lvl="6" marL="3200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7pPr>
            <a:lvl8pPr indent="-228600" lvl="7" marL="3657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8pPr>
            <a:lvl9pPr indent="-228600" lvl="8" marL="4114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8685213"/>
            <a:ext cx="2971800" cy="458787"/>
          </a:xfrm>
          <a:prstGeom prst="rect">
            <a:avLst/>
          </a:prstGeom>
          <a:noFill/>
          <a:ln>
            <a:noFill/>
          </a:ln>
        </p:spPr>
        <p:txBody>
          <a:bodyPr anchorCtr="0" anchor="b"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apastyle.apa.org/style-grammar-guidelines/paper-format/accessibility" TargetMode="Externa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apastyle.apa.org/style-grammar-guidelines/citations/basic-principles/author-date" TargetMode="External"/><Relationship Id="rId3" Type="http://schemas.openxmlformats.org/officeDocument/2006/relationships/hyperlink" Target="https://apastyle.apa.org/style-grammar-guidelines/citations/paraphrasing" TargetMode="External"/><Relationship Id="rId4" Type="http://schemas.openxmlformats.org/officeDocument/2006/relationships/hyperlink" Target="https://apastyle.apa.org/style-grammar-guidelines/citations/quotations" TargetMode="External"/><Relationship Id="rId5" Type="http://schemas.openxmlformats.org/officeDocument/2006/relationships/hyperlink" Target="https://apastyle.apa.org/style-grammar-guidelines/citations/basic-principles/multiple-works" TargetMode="External"/><Relationship Id="rId6" Type="http://schemas.openxmlformats.org/officeDocument/2006/relationships/hyperlink" Target="https://apastyle.apa.org/style-grammar-guidelines/citations/secondary-sources" TargetMode="External"/><Relationship Id="rId7" Type="http://schemas.openxmlformats.org/officeDocument/2006/relationships/hyperlink" Target="https://apastyle.apa.org/style-grammar-guidelines/citations/basic-principles/parts-source" TargetMode="External"/><Relationship Id="rId8" Type="http://schemas.openxmlformats.org/officeDocument/2006/relationships/hyperlink" Target="https://apastyle.apa.org/style-grammar-guidelines/citations/personal-communications" TargetMode="Externa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apastyle.apa.org/style-grammar-guidelines/citations/plagiarism" TargetMode="External"/><Relationship Id="rId3" Type="http://schemas.openxmlformats.org/officeDocument/2006/relationships/hyperlink" Target="https://apastyle.apa.org/style-grammar-guidelines/citations/plagiarism#self-plagiarism" TargetMode="External"/><Relationship Id="rId4" Type="http://schemas.openxmlformats.org/officeDocument/2006/relationships/hyperlink" Target="https://apastyle.apa.org/style-grammar-guidelines/citations/paraphrasing" TargetMode="Externa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apastyle.apa.org/style-grammar-guidelines/citations/basic-principles/author-date#parenthetical-narrative" TargetMode="External"/><Relationship Id="rId3" Type="http://schemas.openxmlformats.org/officeDocument/2006/relationships/hyperlink" Target="https://apastyle.apa.org/style-grammar-guidelines/citations/paraphrasing" TargetMode="Externa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apastyle.apa.org/style-grammar-guidelines/references/lists-vs-bibliographies" TargetMode="External"/><Relationship Id="rId3" Type="http://schemas.openxmlformats.org/officeDocument/2006/relationships/hyperlink" Target="https://apastyle.apa.org/style-grammar-guidelines/citations/personal-communications" TargetMode="Externa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4" name="Shape 84"/>
        <p:cNvGrpSpPr/>
        <p:nvPr/>
      </p:nvGrpSpPr>
      <p:grpSpPr>
        <a:xfrm>
          <a:off x="0" y="0"/>
          <a:ext cx="0" cy="0"/>
          <a:chOff x="0" y="0"/>
          <a:chExt cx="0" cy="0"/>
        </a:xfrm>
      </p:grpSpPr>
      <p:sp>
        <p:nvSpPr>
          <p:cNvPr id="85" name="Google Shape;85;p1: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86" name="Google Shape;86;p1:notes"/>
          <p:cNvSpPr/>
          <p:nvPr>
            <p:ph idx="2" type="sldImg"/>
          </p:nvPr>
        </p:nvSpPr>
        <p:spPr>
          <a:xfrm>
            <a:off x="960438" y="1143000"/>
            <a:ext cx="4937125"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4" name="Shape 144"/>
        <p:cNvGrpSpPr/>
        <p:nvPr/>
      </p:nvGrpSpPr>
      <p:grpSpPr>
        <a:xfrm>
          <a:off x="0" y="0"/>
          <a:ext cx="0" cy="0"/>
          <a:chOff x="0" y="0"/>
          <a:chExt cx="0" cy="0"/>
        </a:xfrm>
      </p:grpSpPr>
      <p:sp>
        <p:nvSpPr>
          <p:cNvPr id="145" name="Google Shape;145;p10: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46" name="Google Shape;146;p10:notes"/>
          <p:cNvSpPr/>
          <p:nvPr>
            <p:ph idx="2" type="sldImg"/>
          </p:nvPr>
        </p:nvSpPr>
        <p:spPr>
          <a:xfrm>
            <a:off x="960438" y="1143000"/>
            <a:ext cx="4937125"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9" name="Shape 149"/>
        <p:cNvGrpSpPr/>
        <p:nvPr/>
      </p:nvGrpSpPr>
      <p:grpSpPr>
        <a:xfrm>
          <a:off x="0" y="0"/>
          <a:ext cx="0" cy="0"/>
          <a:chOff x="0" y="0"/>
          <a:chExt cx="0" cy="0"/>
        </a:xfrm>
      </p:grpSpPr>
      <p:sp>
        <p:nvSpPr>
          <p:cNvPr id="150" name="Google Shape;150;gcc2c31fa9c_0_0: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Clr>
                <a:schemeClr val="dk1"/>
              </a:buClr>
              <a:buFont typeface="Arial"/>
              <a:buNone/>
            </a:pPr>
            <a:r>
              <a:rPr lang="en-US">
                <a:latin typeface="Proxima Nova"/>
                <a:ea typeface="Proxima Nova"/>
                <a:cs typeface="Proxima Nova"/>
                <a:sym typeface="Proxima Nova"/>
              </a:rPr>
              <a:t>This slide is intentionally blank. You may use this for whatever you like. </a:t>
            </a:r>
            <a:endParaRPr>
              <a:latin typeface="Proxima Nova"/>
              <a:ea typeface="Proxima Nova"/>
              <a:cs typeface="Proxima Nova"/>
              <a:sym typeface="Proxima Nova"/>
            </a:endParaRPr>
          </a:p>
          <a:p>
            <a:pPr indent="0" lvl="0" marL="0" rtl="0" algn="l">
              <a:spcBef>
                <a:spcPts val="0"/>
              </a:spcBef>
              <a:spcAft>
                <a:spcPts val="0"/>
              </a:spcAft>
              <a:buNone/>
            </a:pPr>
            <a:r>
              <a:t/>
            </a:r>
            <a:endParaRPr/>
          </a:p>
        </p:txBody>
      </p:sp>
      <p:sp>
        <p:nvSpPr>
          <p:cNvPr id="151" name="Google Shape;151;gcc2c31fa9c_0_0:notes"/>
          <p:cNvSpPr/>
          <p:nvPr>
            <p:ph idx="2" type="sldImg"/>
          </p:nvPr>
        </p:nvSpPr>
        <p:spPr>
          <a:xfrm>
            <a:off x="960438" y="1143000"/>
            <a:ext cx="49371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3" name="Shape 153"/>
        <p:cNvGrpSpPr/>
        <p:nvPr/>
      </p:nvGrpSpPr>
      <p:grpSpPr>
        <a:xfrm>
          <a:off x="0" y="0"/>
          <a:ext cx="0" cy="0"/>
          <a:chOff x="0" y="0"/>
          <a:chExt cx="0" cy="0"/>
        </a:xfrm>
      </p:grpSpPr>
      <p:sp>
        <p:nvSpPr>
          <p:cNvPr id="154" name="Google Shape;154;gcc2c31fa9c_0_3:notes"/>
          <p:cNvSpPr/>
          <p:nvPr>
            <p:ph idx="2" type="sldImg"/>
          </p:nvPr>
        </p:nvSpPr>
        <p:spPr>
          <a:xfrm>
            <a:off x="960438" y="1143000"/>
            <a:ext cx="49371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55" name="Google Shape;155;gcc2c31fa9c_0_3: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a:solidFill>
                  <a:srgbClr val="000000"/>
                </a:solidFill>
                <a:latin typeface="Proxima Nova"/>
                <a:ea typeface="Proxima Nova"/>
                <a:cs typeface="Proxima Nova"/>
                <a:sym typeface="Proxima Nova"/>
              </a:rPr>
              <a:t>This slide is intentionally blank. You may use this for whatever </a:t>
            </a:r>
            <a:r>
              <a:rPr lang="en-US">
                <a:solidFill>
                  <a:srgbClr val="000000"/>
                </a:solidFill>
                <a:latin typeface="Proxima Nova"/>
                <a:ea typeface="Proxima Nova"/>
                <a:cs typeface="Proxima Nova"/>
                <a:sym typeface="Proxima Nova"/>
              </a:rPr>
              <a:t>you</a:t>
            </a:r>
            <a:r>
              <a:rPr lang="en-US">
                <a:solidFill>
                  <a:srgbClr val="000000"/>
                </a:solidFill>
                <a:latin typeface="Proxima Nova"/>
                <a:ea typeface="Proxima Nova"/>
                <a:cs typeface="Proxima Nova"/>
                <a:sym typeface="Proxima Nova"/>
              </a:rPr>
              <a:t> like. </a:t>
            </a:r>
            <a:endParaRPr b="0" i="0">
              <a:solidFill>
                <a:srgbClr val="000000"/>
              </a:solidFill>
              <a:latin typeface="Proxima Nova"/>
              <a:ea typeface="Proxima Nova"/>
              <a:cs typeface="Proxima Nova"/>
              <a:sym typeface="Proxima Nova"/>
            </a:endParaRPr>
          </a:p>
        </p:txBody>
      </p:sp>
      <p:sp>
        <p:nvSpPr>
          <p:cNvPr id="156" name="Google Shape;156;gcc2c31fa9c_0_3: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8" name="Shape 158"/>
        <p:cNvGrpSpPr/>
        <p:nvPr/>
      </p:nvGrpSpPr>
      <p:grpSpPr>
        <a:xfrm>
          <a:off x="0" y="0"/>
          <a:ext cx="0" cy="0"/>
          <a:chOff x="0" y="0"/>
          <a:chExt cx="0" cy="0"/>
        </a:xfrm>
      </p:grpSpPr>
      <p:sp>
        <p:nvSpPr>
          <p:cNvPr id="159" name="Google Shape;159;gcc2c31fa9c_0_7:notes"/>
          <p:cNvSpPr/>
          <p:nvPr>
            <p:ph idx="2" type="sldImg"/>
          </p:nvPr>
        </p:nvSpPr>
        <p:spPr>
          <a:xfrm>
            <a:off x="960438" y="1143000"/>
            <a:ext cx="49371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60" name="Google Shape;160;gcc2c31fa9c_0_7: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Clr>
                <a:schemeClr val="dk1"/>
              </a:buClr>
              <a:buFont typeface="Arial"/>
              <a:buNone/>
            </a:pPr>
            <a:r>
              <a:rPr lang="en-US">
                <a:latin typeface="Proxima Nova"/>
                <a:ea typeface="Proxima Nova"/>
                <a:cs typeface="Proxima Nova"/>
                <a:sym typeface="Proxima Nova"/>
              </a:rPr>
              <a:t>This slide is intentionally blank. You may use this for whatever you like. </a:t>
            </a:r>
            <a:endParaRPr>
              <a:latin typeface="Proxima Nova"/>
              <a:ea typeface="Proxima Nova"/>
              <a:cs typeface="Proxima Nova"/>
              <a:sym typeface="Proxima Nova"/>
            </a:endParaRPr>
          </a:p>
          <a:p>
            <a:pPr indent="0" lvl="0" marL="0" rtl="0" algn="l">
              <a:spcBef>
                <a:spcPts val="0"/>
              </a:spcBef>
              <a:spcAft>
                <a:spcPts val="0"/>
              </a:spcAft>
              <a:buNone/>
            </a:pPr>
            <a:r>
              <a:t/>
            </a:r>
            <a:endParaRPr/>
          </a:p>
        </p:txBody>
      </p:sp>
      <p:sp>
        <p:nvSpPr>
          <p:cNvPr id="161" name="Google Shape;161;gcc2c31fa9c_0_7: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3" name="Shape 163"/>
        <p:cNvGrpSpPr/>
        <p:nvPr/>
      </p:nvGrpSpPr>
      <p:grpSpPr>
        <a:xfrm>
          <a:off x="0" y="0"/>
          <a:ext cx="0" cy="0"/>
          <a:chOff x="0" y="0"/>
          <a:chExt cx="0" cy="0"/>
        </a:xfrm>
      </p:grpSpPr>
      <p:sp>
        <p:nvSpPr>
          <p:cNvPr id="164" name="Google Shape;164;gcc2c31fa9c_0_11: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Clr>
                <a:schemeClr val="dk1"/>
              </a:buClr>
              <a:buFont typeface="Arial"/>
              <a:buNone/>
            </a:pPr>
            <a:r>
              <a:rPr lang="en-US">
                <a:latin typeface="Proxima Nova"/>
                <a:ea typeface="Proxima Nova"/>
                <a:cs typeface="Proxima Nova"/>
                <a:sym typeface="Proxima Nova"/>
              </a:rPr>
              <a:t>This slide is intentionally blank. You may use this for whatever you like. </a:t>
            </a:r>
            <a:endParaRPr>
              <a:latin typeface="Proxima Nova"/>
              <a:ea typeface="Proxima Nova"/>
              <a:cs typeface="Proxima Nova"/>
              <a:sym typeface="Proxima Nova"/>
            </a:endParaRPr>
          </a:p>
          <a:p>
            <a:pPr indent="0" lvl="0" marL="0" rtl="0" algn="l">
              <a:spcBef>
                <a:spcPts val="0"/>
              </a:spcBef>
              <a:spcAft>
                <a:spcPts val="0"/>
              </a:spcAft>
              <a:buNone/>
            </a:pPr>
            <a:r>
              <a:t/>
            </a:r>
            <a:endParaRPr/>
          </a:p>
        </p:txBody>
      </p:sp>
      <p:sp>
        <p:nvSpPr>
          <p:cNvPr id="165" name="Google Shape;165;gcc2c31fa9c_0_11:notes"/>
          <p:cNvSpPr/>
          <p:nvPr>
            <p:ph idx="2" type="sldImg"/>
          </p:nvPr>
        </p:nvSpPr>
        <p:spPr>
          <a:xfrm>
            <a:off x="960438" y="1143000"/>
            <a:ext cx="49371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8" name="Shape 88"/>
        <p:cNvGrpSpPr/>
        <p:nvPr/>
      </p:nvGrpSpPr>
      <p:grpSpPr>
        <a:xfrm>
          <a:off x="0" y="0"/>
          <a:ext cx="0" cy="0"/>
          <a:chOff x="0" y="0"/>
          <a:chExt cx="0" cy="0"/>
        </a:xfrm>
      </p:grpSpPr>
      <p:sp>
        <p:nvSpPr>
          <p:cNvPr id="89" name="Google Shape;89;p2:notes"/>
          <p:cNvSpPr/>
          <p:nvPr>
            <p:ph idx="2" type="sldImg"/>
          </p:nvPr>
        </p:nvSpPr>
        <p:spPr>
          <a:xfrm>
            <a:off x="960438" y="1143000"/>
            <a:ext cx="4937125"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90" name="Google Shape;90;p2: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b="0" i="0" lang="en-US">
                <a:solidFill>
                  <a:srgbClr val="000000"/>
                </a:solidFill>
                <a:latin typeface="Proxima Nova"/>
                <a:ea typeface="Proxima Nova"/>
                <a:cs typeface="Proxima Nova"/>
                <a:sym typeface="Proxima Nova"/>
              </a:rPr>
              <a:t>The student title page includes the paper title, author names (the byline), author affiliation, course number and name for which the paper is being submitted, instructor name, assignment due date, and page number, as shown in this example.</a:t>
            </a:r>
            <a:endParaRPr/>
          </a:p>
          <a:p>
            <a:pPr indent="0" lvl="0" marL="0" rtl="0" algn="l">
              <a:spcBef>
                <a:spcPts val="0"/>
              </a:spcBef>
              <a:spcAft>
                <a:spcPts val="0"/>
              </a:spcAft>
              <a:buNone/>
            </a:pPr>
            <a:r>
              <a:t/>
            </a:r>
            <a:endParaRPr b="0" i="0">
              <a:solidFill>
                <a:srgbClr val="000000"/>
              </a:solidFill>
              <a:latin typeface="Proxima Nova"/>
              <a:ea typeface="Proxima Nova"/>
              <a:cs typeface="Proxima Nova"/>
              <a:sym typeface="Proxima Nova"/>
            </a:endParaRPr>
          </a:p>
          <a:p>
            <a:pPr indent="0" lvl="0" marL="0" rtl="0" algn="l">
              <a:spcBef>
                <a:spcPts val="0"/>
              </a:spcBef>
              <a:spcAft>
                <a:spcPts val="0"/>
              </a:spcAft>
              <a:buNone/>
            </a:pPr>
            <a:r>
              <a:rPr b="0" i="0" lang="en-US">
                <a:solidFill>
                  <a:srgbClr val="000000"/>
                </a:solidFill>
                <a:latin typeface="Proxima Nova"/>
                <a:ea typeface="Proxima Nova"/>
                <a:cs typeface="Proxima Nova"/>
                <a:sym typeface="Proxima Nova"/>
              </a:rPr>
              <a:t>Student papers do not include a running head unless requested by the instructor or institution.</a:t>
            </a:r>
            <a:endParaRPr/>
          </a:p>
        </p:txBody>
      </p:sp>
      <p:sp>
        <p:nvSpPr>
          <p:cNvPr id="91" name="Google Shape;91;p2: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5" name="Shape 95"/>
        <p:cNvGrpSpPr/>
        <p:nvPr/>
      </p:nvGrpSpPr>
      <p:grpSpPr>
        <a:xfrm>
          <a:off x="0" y="0"/>
          <a:ext cx="0" cy="0"/>
          <a:chOff x="0" y="0"/>
          <a:chExt cx="0" cy="0"/>
        </a:xfrm>
      </p:grpSpPr>
      <p:sp>
        <p:nvSpPr>
          <p:cNvPr id="96" name="Google Shape;96;p3:notes"/>
          <p:cNvSpPr/>
          <p:nvPr>
            <p:ph idx="2" type="sldImg"/>
          </p:nvPr>
        </p:nvSpPr>
        <p:spPr>
          <a:xfrm>
            <a:off x="960438" y="1143000"/>
            <a:ext cx="4937125"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97" name="Google Shape;97;p3: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b="0" i="0" lang="en-US">
                <a:solidFill>
                  <a:srgbClr val="000000"/>
                </a:solidFill>
                <a:latin typeface="Proxima Nova"/>
                <a:ea typeface="Proxima Nova"/>
                <a:cs typeface="Proxima Nova"/>
                <a:sym typeface="Proxima Nova"/>
              </a:rPr>
              <a:t>A variety of fonts are permitted in APA Style papers. Font options include the following:</a:t>
            </a:r>
            <a:endParaRPr/>
          </a:p>
          <a:p>
            <a:pPr indent="0" lvl="0" marL="0" rtl="0" algn="l">
              <a:spcBef>
                <a:spcPts val="0"/>
              </a:spcBef>
              <a:spcAft>
                <a:spcPts val="0"/>
              </a:spcAft>
              <a:buNone/>
            </a:pPr>
            <a:r>
              <a:t/>
            </a:r>
            <a:endParaRPr b="0" i="0">
              <a:solidFill>
                <a:srgbClr val="000000"/>
              </a:solidFill>
              <a:latin typeface="Proxima Nova"/>
              <a:ea typeface="Proxima Nova"/>
              <a:cs typeface="Proxima Nova"/>
              <a:sym typeface="Proxima Nova"/>
            </a:endParaRPr>
          </a:p>
          <a:p>
            <a:pPr indent="-76200" lvl="0" marL="0" rtl="0" algn="l">
              <a:spcBef>
                <a:spcPts val="0"/>
              </a:spcBef>
              <a:spcAft>
                <a:spcPts val="0"/>
              </a:spcAft>
              <a:buClr>
                <a:srgbClr val="000000"/>
              </a:buClr>
              <a:buSzPts val="1200"/>
              <a:buFont typeface="Arial"/>
              <a:buChar char="•"/>
            </a:pPr>
            <a:r>
              <a:rPr b="1" i="0" lang="en-US">
                <a:solidFill>
                  <a:srgbClr val="000000"/>
                </a:solidFill>
                <a:latin typeface="Proxima Nova"/>
                <a:ea typeface="Proxima Nova"/>
                <a:cs typeface="Proxima Nova"/>
                <a:sym typeface="Proxima Nova"/>
              </a:rPr>
              <a:t>sans serif fonts</a:t>
            </a:r>
            <a:r>
              <a:rPr b="0" i="0" lang="en-US">
                <a:solidFill>
                  <a:srgbClr val="000000"/>
                </a:solidFill>
                <a:latin typeface="Proxima Nova"/>
                <a:ea typeface="Proxima Nova"/>
                <a:cs typeface="Proxima Nova"/>
                <a:sym typeface="Proxima Nova"/>
              </a:rPr>
              <a:t> such as 11-point Calibri, 11-point Arial, or 10-point Lucida Sans Unicode</a:t>
            </a:r>
            <a:endParaRPr/>
          </a:p>
          <a:p>
            <a:pPr indent="-76200" lvl="0" marL="0" rtl="0" algn="l">
              <a:spcBef>
                <a:spcPts val="0"/>
              </a:spcBef>
              <a:spcAft>
                <a:spcPts val="0"/>
              </a:spcAft>
              <a:buClr>
                <a:srgbClr val="000000"/>
              </a:buClr>
              <a:buSzPts val="1200"/>
              <a:buFont typeface="Arial"/>
              <a:buChar char="•"/>
            </a:pPr>
            <a:r>
              <a:rPr b="1" i="0" lang="en-US">
                <a:solidFill>
                  <a:srgbClr val="000000"/>
                </a:solidFill>
                <a:latin typeface="Proxima Nova"/>
                <a:ea typeface="Proxima Nova"/>
                <a:cs typeface="Proxima Nova"/>
                <a:sym typeface="Proxima Nova"/>
              </a:rPr>
              <a:t>serif fonts</a:t>
            </a:r>
            <a:r>
              <a:rPr b="0" i="0" lang="en-US">
                <a:solidFill>
                  <a:srgbClr val="000000"/>
                </a:solidFill>
                <a:latin typeface="Proxima Nova"/>
                <a:ea typeface="Proxima Nova"/>
                <a:cs typeface="Proxima Nova"/>
                <a:sym typeface="Proxima Nova"/>
              </a:rPr>
              <a:t> such as 12-point Times New Roman, 11-point Georgia, or normal (10-point) Computer Modern (the default font for LaTeX)</a:t>
            </a:r>
            <a:endParaRPr/>
          </a:p>
          <a:p>
            <a:pPr indent="0" lvl="0" marL="0" rtl="0" algn="l">
              <a:spcBef>
                <a:spcPts val="0"/>
              </a:spcBef>
              <a:spcAft>
                <a:spcPts val="0"/>
              </a:spcAft>
              <a:buClr>
                <a:schemeClr val="dk1"/>
              </a:buClr>
              <a:buSzPts val="1200"/>
              <a:buFont typeface="Arial"/>
              <a:buNone/>
            </a:pPr>
            <a:r>
              <a:t/>
            </a:r>
            <a:endParaRPr b="0" i="0">
              <a:solidFill>
                <a:srgbClr val="000000"/>
              </a:solidFill>
              <a:latin typeface="Proxima Nova"/>
              <a:ea typeface="Proxima Nova"/>
              <a:cs typeface="Proxima Nova"/>
              <a:sym typeface="Proxima Nova"/>
            </a:endParaRPr>
          </a:p>
          <a:p>
            <a:pPr indent="0" lvl="0" marL="0" rtl="0" algn="l">
              <a:spcBef>
                <a:spcPts val="0"/>
              </a:spcBef>
              <a:spcAft>
                <a:spcPts val="0"/>
              </a:spcAft>
              <a:buNone/>
            </a:pPr>
            <a:r>
              <a:rPr b="0" i="0" lang="en-US">
                <a:solidFill>
                  <a:srgbClr val="000000"/>
                </a:solidFill>
                <a:latin typeface="Proxima Nova"/>
                <a:ea typeface="Proxima Nova"/>
                <a:cs typeface="Proxima Nova"/>
                <a:sym typeface="Proxima Nova"/>
              </a:rPr>
              <a:t>We recommend these fonts because they are legible and widely available and because they include special characters such as math symbols and Greek letters. Historically, sans serif fonts have been preferred for online works and serif fonts for print works; however, modern screen resolutions can typically accommodate either type of font, and people who use assistive technologies can adjust font settings to their preferences. For more on how font relates to accessibility, visit the page on </a:t>
            </a:r>
            <a:r>
              <a:rPr b="0" i="0" lang="en-US" u="sng">
                <a:solidFill>
                  <a:schemeClr val="hlink"/>
                </a:solidFill>
                <a:latin typeface="Proxima Nova"/>
                <a:ea typeface="Proxima Nova"/>
                <a:cs typeface="Proxima Nova"/>
                <a:sym typeface="Proxima Nova"/>
                <a:hlinkClick r:id="rId2"/>
              </a:rPr>
              <a:t>the accessibility of APA Style</a:t>
            </a:r>
            <a:r>
              <a:rPr b="0" i="0" lang="en-US">
                <a:solidFill>
                  <a:srgbClr val="000000"/>
                </a:solidFill>
                <a:latin typeface="Proxima Nova"/>
                <a:ea typeface="Proxima Nova"/>
                <a:cs typeface="Proxima Nova"/>
                <a:sym typeface="Proxima Nova"/>
              </a:rPr>
              <a:t>.</a:t>
            </a:r>
            <a:endParaRPr/>
          </a:p>
          <a:p>
            <a:pPr indent="0" lvl="0" marL="0" rtl="0" algn="l">
              <a:spcBef>
                <a:spcPts val="0"/>
              </a:spcBef>
              <a:spcAft>
                <a:spcPts val="0"/>
              </a:spcAft>
              <a:buNone/>
            </a:pPr>
            <a:r>
              <a:t/>
            </a:r>
            <a:endParaRPr/>
          </a:p>
        </p:txBody>
      </p:sp>
      <p:sp>
        <p:nvSpPr>
          <p:cNvPr id="98" name="Google Shape;98;p3: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2" name="Shape 102"/>
        <p:cNvGrpSpPr/>
        <p:nvPr/>
      </p:nvGrpSpPr>
      <p:grpSpPr>
        <a:xfrm>
          <a:off x="0" y="0"/>
          <a:ext cx="0" cy="0"/>
          <a:chOff x="0" y="0"/>
          <a:chExt cx="0" cy="0"/>
        </a:xfrm>
      </p:grpSpPr>
      <p:sp>
        <p:nvSpPr>
          <p:cNvPr id="103" name="Google Shape;103;p4: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04" name="Google Shape;104;p4:notes"/>
          <p:cNvSpPr/>
          <p:nvPr>
            <p:ph idx="2" type="sldImg"/>
          </p:nvPr>
        </p:nvSpPr>
        <p:spPr>
          <a:xfrm>
            <a:off x="960438" y="1143000"/>
            <a:ext cx="4937125"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8" name="Shape 108"/>
        <p:cNvGrpSpPr/>
        <p:nvPr/>
      </p:nvGrpSpPr>
      <p:grpSpPr>
        <a:xfrm>
          <a:off x="0" y="0"/>
          <a:ext cx="0" cy="0"/>
          <a:chOff x="0" y="0"/>
          <a:chExt cx="0" cy="0"/>
        </a:xfrm>
      </p:grpSpPr>
      <p:sp>
        <p:nvSpPr>
          <p:cNvPr id="109" name="Google Shape;109;p5:notes"/>
          <p:cNvSpPr/>
          <p:nvPr>
            <p:ph idx="2" type="sldImg"/>
          </p:nvPr>
        </p:nvSpPr>
        <p:spPr>
          <a:xfrm>
            <a:off x="960438" y="1143000"/>
            <a:ext cx="4937125"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10" name="Google Shape;110;p5: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b="0" i="0" lang="en-US">
                <a:solidFill>
                  <a:srgbClr val="000000"/>
                </a:solidFill>
                <a:latin typeface="Proxima Nova"/>
                <a:ea typeface="Proxima Nova"/>
                <a:cs typeface="Proxima Nova"/>
                <a:sym typeface="Proxima Nova"/>
              </a:rPr>
              <a:t>APA Style uses the </a:t>
            </a:r>
            <a:r>
              <a:rPr b="0" i="0" lang="en-US" u="sng">
                <a:solidFill>
                  <a:schemeClr val="hlink"/>
                </a:solidFill>
                <a:latin typeface="Proxima Nova"/>
                <a:ea typeface="Proxima Nova"/>
                <a:cs typeface="Proxima Nova"/>
                <a:sym typeface="Proxima Nova"/>
                <a:hlinkClick r:id="rId2"/>
              </a:rPr>
              <a:t>author–date citation system</a:t>
            </a:r>
            <a:r>
              <a:rPr b="0" i="0" lang="en-US">
                <a:solidFill>
                  <a:srgbClr val="000000"/>
                </a:solidFill>
                <a:latin typeface="Proxima Nova"/>
                <a:ea typeface="Proxima Nova"/>
                <a:cs typeface="Proxima Nova"/>
                <a:sym typeface="Proxima Nova"/>
              </a:rPr>
              <a:t>, in which a brief in-text citation directs readers to a full reference list entry. The in-text citation appears within the body of the paper (or in a table, figure, footnote, or appendix) and briefly identifies the cited work by its author and date of publication. This enables readers to locate the corresponding entry in the alphabetical reference list at the end of the paper.</a:t>
            </a:r>
            <a:endParaRPr/>
          </a:p>
          <a:p>
            <a:pPr indent="0" lvl="0" marL="0" rtl="0" algn="l">
              <a:spcBef>
                <a:spcPts val="0"/>
              </a:spcBef>
              <a:spcAft>
                <a:spcPts val="0"/>
              </a:spcAft>
              <a:buNone/>
            </a:pPr>
            <a:r>
              <a:t/>
            </a:r>
            <a:endParaRPr b="0" i="0">
              <a:solidFill>
                <a:srgbClr val="000000"/>
              </a:solidFill>
              <a:latin typeface="Proxima Nova"/>
              <a:ea typeface="Proxima Nova"/>
              <a:cs typeface="Proxima Nova"/>
              <a:sym typeface="Proxima Nova"/>
            </a:endParaRPr>
          </a:p>
          <a:p>
            <a:pPr indent="0" lvl="0" marL="0" rtl="0" algn="l">
              <a:spcBef>
                <a:spcPts val="0"/>
              </a:spcBef>
              <a:spcAft>
                <a:spcPts val="0"/>
              </a:spcAft>
              <a:buNone/>
            </a:pPr>
            <a:r>
              <a:rPr b="0" i="0" lang="en-US">
                <a:solidFill>
                  <a:srgbClr val="000000"/>
                </a:solidFill>
                <a:latin typeface="Proxima Nova"/>
                <a:ea typeface="Proxima Nova"/>
                <a:cs typeface="Proxima Nova"/>
                <a:sym typeface="Proxima Nova"/>
              </a:rPr>
              <a:t>Each work cited must appear in the reference list, and each work in the reference list must be cited in the text (or in a table, figure, footnote, or appendix).</a:t>
            </a:r>
            <a:endParaRPr/>
          </a:p>
          <a:p>
            <a:pPr indent="0" lvl="0" marL="0" rtl="0" algn="l">
              <a:spcBef>
                <a:spcPts val="0"/>
              </a:spcBef>
              <a:spcAft>
                <a:spcPts val="0"/>
              </a:spcAft>
              <a:buNone/>
            </a:pPr>
            <a:r>
              <a:t/>
            </a:r>
            <a:endParaRPr b="0" i="0">
              <a:solidFill>
                <a:srgbClr val="000000"/>
              </a:solidFill>
              <a:latin typeface="Proxima Nova"/>
              <a:ea typeface="Proxima Nova"/>
              <a:cs typeface="Proxima Nova"/>
              <a:sym typeface="Proxima Nova"/>
            </a:endParaRPr>
          </a:p>
          <a:p>
            <a:pPr indent="0" lvl="0" marL="0" rtl="0" algn="l">
              <a:spcBef>
                <a:spcPts val="0"/>
              </a:spcBef>
              <a:spcAft>
                <a:spcPts val="0"/>
              </a:spcAft>
              <a:buNone/>
            </a:pPr>
            <a:r>
              <a:rPr b="0" i="0" lang="en-US">
                <a:solidFill>
                  <a:srgbClr val="000000"/>
                </a:solidFill>
                <a:latin typeface="Proxima Nova"/>
                <a:ea typeface="Proxima Nova"/>
                <a:cs typeface="Proxima Nova"/>
                <a:sym typeface="Proxima Nova"/>
              </a:rPr>
              <a:t>Both </a:t>
            </a:r>
            <a:r>
              <a:rPr b="0" i="0" lang="en-US" u="sng">
                <a:solidFill>
                  <a:schemeClr val="hlink"/>
                </a:solidFill>
                <a:latin typeface="Proxima Nova"/>
                <a:ea typeface="Proxima Nova"/>
                <a:cs typeface="Proxima Nova"/>
                <a:sym typeface="Proxima Nova"/>
                <a:hlinkClick r:id="rId3"/>
              </a:rPr>
              <a:t>paraphrases</a:t>
            </a:r>
            <a:r>
              <a:rPr b="0" i="0" lang="en-US">
                <a:solidFill>
                  <a:srgbClr val="000000"/>
                </a:solidFill>
                <a:latin typeface="Proxima Nova"/>
                <a:ea typeface="Proxima Nova"/>
                <a:cs typeface="Proxima Nova"/>
                <a:sym typeface="Proxima Nova"/>
              </a:rPr>
              <a:t> and </a:t>
            </a:r>
            <a:r>
              <a:rPr b="0" i="0" lang="en-US" u="sng">
                <a:solidFill>
                  <a:schemeClr val="hlink"/>
                </a:solidFill>
                <a:latin typeface="Proxima Nova"/>
                <a:ea typeface="Proxima Nova"/>
                <a:cs typeface="Proxima Nova"/>
                <a:sym typeface="Proxima Nova"/>
                <a:hlinkClick r:id="rId4"/>
              </a:rPr>
              <a:t>quotations</a:t>
            </a:r>
            <a:r>
              <a:rPr b="0" i="0" lang="en-US">
                <a:solidFill>
                  <a:srgbClr val="000000"/>
                </a:solidFill>
                <a:latin typeface="Proxima Nova"/>
                <a:ea typeface="Proxima Nova"/>
                <a:cs typeface="Proxima Nova"/>
                <a:sym typeface="Proxima Nova"/>
              </a:rPr>
              <a:t> require citations.</a:t>
            </a:r>
            <a:endParaRPr/>
          </a:p>
          <a:p>
            <a:pPr indent="0" lvl="0" marL="0" rtl="0" algn="l">
              <a:spcBef>
                <a:spcPts val="0"/>
              </a:spcBef>
              <a:spcAft>
                <a:spcPts val="0"/>
              </a:spcAft>
              <a:buNone/>
            </a:pPr>
            <a:r>
              <a:t/>
            </a:r>
            <a:endParaRPr b="0" i="0">
              <a:solidFill>
                <a:srgbClr val="000000"/>
              </a:solidFill>
              <a:latin typeface="Proxima Nova"/>
              <a:ea typeface="Proxima Nova"/>
              <a:cs typeface="Proxima Nova"/>
              <a:sym typeface="Proxima Nova"/>
            </a:endParaRPr>
          </a:p>
          <a:p>
            <a:pPr indent="0" lvl="0" marL="0" rtl="0" algn="l">
              <a:spcBef>
                <a:spcPts val="0"/>
              </a:spcBef>
              <a:spcAft>
                <a:spcPts val="0"/>
              </a:spcAft>
              <a:buNone/>
            </a:pPr>
            <a:r>
              <a:rPr b="0" i="0" lang="en-US">
                <a:solidFill>
                  <a:srgbClr val="000000"/>
                </a:solidFill>
                <a:latin typeface="Proxima Nova"/>
                <a:ea typeface="Proxima Nova"/>
                <a:cs typeface="Proxima Nova"/>
                <a:sym typeface="Proxima Nova"/>
              </a:rPr>
              <a:t>The following are guidelines to follow when writing in-text citations:</a:t>
            </a:r>
            <a:endParaRPr/>
          </a:p>
          <a:p>
            <a:pPr indent="-76200" lvl="0" marL="0" rtl="0" algn="l">
              <a:spcBef>
                <a:spcPts val="0"/>
              </a:spcBef>
              <a:spcAft>
                <a:spcPts val="0"/>
              </a:spcAft>
              <a:buClr>
                <a:srgbClr val="000000"/>
              </a:buClr>
              <a:buSzPts val="1200"/>
              <a:buFont typeface="Arial"/>
              <a:buChar char="•"/>
            </a:pPr>
            <a:r>
              <a:rPr b="0" i="0" lang="en-US">
                <a:solidFill>
                  <a:srgbClr val="000000"/>
                </a:solidFill>
                <a:latin typeface="Proxima Nova"/>
                <a:ea typeface="Proxima Nova"/>
                <a:cs typeface="Proxima Nova"/>
                <a:sym typeface="Proxima Nova"/>
              </a:rPr>
              <a:t>Ensure that the spelling of author names and the publication dates in reference list entries match those in the corresponding in-text citations.</a:t>
            </a:r>
            <a:endParaRPr/>
          </a:p>
          <a:p>
            <a:pPr indent="-76200" lvl="0" marL="0" rtl="0" algn="l">
              <a:spcBef>
                <a:spcPts val="0"/>
              </a:spcBef>
              <a:spcAft>
                <a:spcPts val="0"/>
              </a:spcAft>
              <a:buClr>
                <a:srgbClr val="000000"/>
              </a:buClr>
              <a:buSzPts val="1200"/>
              <a:buFont typeface="Arial"/>
              <a:buChar char="•"/>
            </a:pPr>
            <a:r>
              <a:rPr b="0" i="0" lang="en-US">
                <a:solidFill>
                  <a:srgbClr val="000000"/>
                </a:solidFill>
                <a:latin typeface="Proxima Nova"/>
                <a:ea typeface="Proxima Nova"/>
                <a:cs typeface="Proxima Nova"/>
                <a:sym typeface="Proxima Nova"/>
              </a:rPr>
              <a:t>Cite only works that you have read and ideas that you have incorporated into your writing. The works you cite may provide key background information, support or dispute your thesis, or offer critical definitions and data.</a:t>
            </a:r>
            <a:endParaRPr/>
          </a:p>
          <a:p>
            <a:pPr indent="-76200" lvl="0" marL="0" rtl="0" algn="l">
              <a:spcBef>
                <a:spcPts val="0"/>
              </a:spcBef>
              <a:spcAft>
                <a:spcPts val="0"/>
              </a:spcAft>
              <a:buClr>
                <a:srgbClr val="000000"/>
              </a:buClr>
              <a:buSzPts val="1200"/>
              <a:buFont typeface="Arial"/>
              <a:buChar char="•"/>
            </a:pPr>
            <a:r>
              <a:rPr b="0" i="0" lang="en-US">
                <a:solidFill>
                  <a:srgbClr val="000000"/>
                </a:solidFill>
                <a:latin typeface="Proxima Nova"/>
                <a:ea typeface="Proxima Nova"/>
                <a:cs typeface="Proxima Nova"/>
                <a:sym typeface="Proxima Nova"/>
              </a:rPr>
              <a:t>Readers may find a long </a:t>
            </a:r>
            <a:r>
              <a:rPr b="0" i="0" lang="en-US" u="sng">
                <a:solidFill>
                  <a:schemeClr val="hlink"/>
                </a:solidFill>
                <a:latin typeface="Proxima Nova"/>
                <a:ea typeface="Proxima Nova"/>
                <a:cs typeface="Proxima Nova"/>
                <a:sym typeface="Proxima Nova"/>
                <a:hlinkClick r:id="rId5"/>
              </a:rPr>
              <a:t>string of citations</a:t>
            </a:r>
            <a:r>
              <a:rPr b="0" i="0" lang="en-US">
                <a:solidFill>
                  <a:srgbClr val="000000"/>
                </a:solidFill>
                <a:latin typeface="Proxima Nova"/>
                <a:ea typeface="Proxima Nova"/>
                <a:cs typeface="Proxima Nova"/>
                <a:sym typeface="Proxima Nova"/>
              </a:rPr>
              <a:t> difficult to understand, especially if they are using assistive technology such as a screen reader; therefore, include only those citations needed to support your immediate point.</a:t>
            </a:r>
            <a:endParaRPr/>
          </a:p>
          <a:p>
            <a:pPr indent="-76200" lvl="0" marL="0" rtl="0" algn="l">
              <a:spcBef>
                <a:spcPts val="0"/>
              </a:spcBef>
              <a:spcAft>
                <a:spcPts val="0"/>
              </a:spcAft>
              <a:buClr>
                <a:srgbClr val="000000"/>
              </a:buClr>
              <a:buSzPts val="1200"/>
              <a:buFont typeface="Arial"/>
              <a:buChar char="•"/>
            </a:pPr>
            <a:r>
              <a:rPr b="0" i="0" lang="en-US">
                <a:solidFill>
                  <a:srgbClr val="000000"/>
                </a:solidFill>
                <a:latin typeface="Proxima Nova"/>
                <a:ea typeface="Proxima Nova"/>
                <a:cs typeface="Proxima Nova"/>
                <a:sym typeface="Proxima Nova"/>
              </a:rPr>
              <a:t>Cite primary sources when possible, and cite </a:t>
            </a:r>
            <a:r>
              <a:rPr b="0" i="0" lang="en-US" u="sng">
                <a:solidFill>
                  <a:schemeClr val="hlink"/>
                </a:solidFill>
                <a:latin typeface="Proxima Nova"/>
                <a:ea typeface="Proxima Nova"/>
                <a:cs typeface="Proxima Nova"/>
                <a:sym typeface="Proxima Nova"/>
                <a:hlinkClick r:id="rId6"/>
              </a:rPr>
              <a:t>secondary sources</a:t>
            </a:r>
            <a:r>
              <a:rPr b="0" i="0" lang="en-US">
                <a:solidFill>
                  <a:srgbClr val="000000"/>
                </a:solidFill>
                <a:latin typeface="Proxima Nova"/>
                <a:ea typeface="Proxima Nova"/>
                <a:cs typeface="Proxima Nova"/>
                <a:sym typeface="Proxima Nova"/>
              </a:rPr>
              <a:t> sparingly.</a:t>
            </a:r>
            <a:endParaRPr/>
          </a:p>
          <a:p>
            <a:pPr indent="-76200" lvl="0" marL="0" rtl="0" algn="l">
              <a:spcBef>
                <a:spcPts val="0"/>
              </a:spcBef>
              <a:spcAft>
                <a:spcPts val="0"/>
              </a:spcAft>
              <a:buClr>
                <a:srgbClr val="000000"/>
              </a:buClr>
              <a:buSzPts val="1200"/>
              <a:buFont typeface="Arial"/>
              <a:buChar char="•"/>
            </a:pPr>
            <a:r>
              <a:rPr b="0" i="0" lang="en-US">
                <a:solidFill>
                  <a:srgbClr val="000000"/>
                </a:solidFill>
                <a:latin typeface="Proxima Nova"/>
                <a:ea typeface="Proxima Nova"/>
                <a:cs typeface="Proxima Nova"/>
                <a:sym typeface="Proxima Nova"/>
              </a:rPr>
              <a:t>Cite sources to document all facts and figures that you mention that are not common knowledge.</a:t>
            </a:r>
            <a:endParaRPr/>
          </a:p>
          <a:p>
            <a:pPr indent="-76200" lvl="0" marL="0" rtl="0" algn="l">
              <a:spcBef>
                <a:spcPts val="0"/>
              </a:spcBef>
              <a:spcAft>
                <a:spcPts val="0"/>
              </a:spcAft>
              <a:buClr>
                <a:srgbClr val="000000"/>
              </a:buClr>
              <a:buSzPts val="1200"/>
              <a:buFont typeface="Arial"/>
              <a:buChar char="•"/>
            </a:pPr>
            <a:r>
              <a:rPr b="0" i="0" lang="en-US">
                <a:solidFill>
                  <a:srgbClr val="000000"/>
                </a:solidFill>
                <a:latin typeface="Proxima Nova"/>
                <a:ea typeface="Proxima Nova"/>
                <a:cs typeface="Proxima Nova"/>
                <a:sym typeface="Proxima Nova"/>
              </a:rPr>
              <a:t>To </a:t>
            </a:r>
            <a:r>
              <a:rPr b="0" i="0" lang="en-US" u="sng">
                <a:solidFill>
                  <a:schemeClr val="hlink"/>
                </a:solidFill>
                <a:latin typeface="Proxima Nova"/>
                <a:ea typeface="Proxima Nova"/>
                <a:cs typeface="Proxima Nova"/>
                <a:sym typeface="Proxima Nova"/>
                <a:hlinkClick r:id="rId7"/>
              </a:rPr>
              <a:t>cite a specific part of a source</a:t>
            </a:r>
            <a:r>
              <a:rPr b="0" i="0" lang="en-US">
                <a:solidFill>
                  <a:srgbClr val="000000"/>
                </a:solidFill>
                <a:latin typeface="Proxima Nova"/>
                <a:ea typeface="Proxima Nova"/>
                <a:cs typeface="Proxima Nova"/>
                <a:sym typeface="Proxima Nova"/>
              </a:rPr>
              <a:t>, provide an author–date citation for the work plus information about the specific part.</a:t>
            </a:r>
            <a:endParaRPr/>
          </a:p>
          <a:p>
            <a:pPr indent="-76200" lvl="0" marL="0" rtl="0" algn="l">
              <a:spcBef>
                <a:spcPts val="0"/>
              </a:spcBef>
              <a:spcAft>
                <a:spcPts val="0"/>
              </a:spcAft>
              <a:buClr>
                <a:srgbClr val="000000"/>
              </a:buClr>
              <a:buSzPts val="1200"/>
              <a:buFont typeface="Arial"/>
              <a:buChar char="•"/>
            </a:pPr>
            <a:r>
              <a:rPr b="0" i="0" lang="en-US">
                <a:solidFill>
                  <a:srgbClr val="000000"/>
                </a:solidFill>
                <a:latin typeface="Proxima Nova"/>
                <a:ea typeface="Proxima Nova"/>
                <a:cs typeface="Proxima Nova"/>
                <a:sym typeface="Proxima Nova"/>
              </a:rPr>
              <a:t>Even when sources cannot be retrieved (e.g., because they are </a:t>
            </a:r>
            <a:r>
              <a:rPr b="0" i="0" lang="en-US" u="sng">
                <a:solidFill>
                  <a:schemeClr val="hlink"/>
                </a:solidFill>
                <a:latin typeface="Proxima Nova"/>
                <a:ea typeface="Proxima Nova"/>
                <a:cs typeface="Proxima Nova"/>
                <a:sym typeface="Proxima Nova"/>
                <a:hlinkClick r:id="rId8"/>
              </a:rPr>
              <a:t>personal communications</a:t>
            </a:r>
            <a:r>
              <a:rPr b="0" i="0" lang="en-US">
                <a:solidFill>
                  <a:srgbClr val="000000"/>
                </a:solidFill>
                <a:latin typeface="Proxima Nova"/>
                <a:ea typeface="Proxima Nova"/>
                <a:cs typeface="Proxima Nova"/>
                <a:sym typeface="Proxima Nova"/>
              </a:rPr>
              <a:t>), still credit them in the text (however, avoid using online sources that are no longer recoverable).</a:t>
            </a:r>
            <a:endParaRPr/>
          </a:p>
          <a:p>
            <a:pPr indent="0" lvl="0" marL="0" rtl="0" algn="l">
              <a:spcBef>
                <a:spcPts val="0"/>
              </a:spcBef>
              <a:spcAft>
                <a:spcPts val="0"/>
              </a:spcAft>
              <a:buNone/>
            </a:pPr>
            <a:br>
              <a:rPr b="0" i="0" lang="en-US">
                <a:solidFill>
                  <a:srgbClr val="000000"/>
                </a:solidFill>
                <a:latin typeface="Proxima Nova"/>
                <a:ea typeface="Proxima Nova"/>
                <a:cs typeface="Proxima Nova"/>
                <a:sym typeface="Proxima Nova"/>
              </a:rPr>
            </a:br>
            <a:endParaRPr/>
          </a:p>
        </p:txBody>
      </p:sp>
      <p:sp>
        <p:nvSpPr>
          <p:cNvPr id="111" name="Google Shape;111;p5: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5" name="Shape 115"/>
        <p:cNvGrpSpPr/>
        <p:nvPr/>
      </p:nvGrpSpPr>
      <p:grpSpPr>
        <a:xfrm>
          <a:off x="0" y="0"/>
          <a:ext cx="0" cy="0"/>
          <a:chOff x="0" y="0"/>
          <a:chExt cx="0" cy="0"/>
        </a:xfrm>
      </p:grpSpPr>
      <p:sp>
        <p:nvSpPr>
          <p:cNvPr id="116" name="Google Shape;116;p6:notes"/>
          <p:cNvSpPr/>
          <p:nvPr>
            <p:ph idx="2" type="sldImg"/>
          </p:nvPr>
        </p:nvSpPr>
        <p:spPr>
          <a:xfrm>
            <a:off x="960438" y="1143000"/>
            <a:ext cx="4937125"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17" name="Google Shape;117;p6: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b="0" i="0" lang="en-US">
                <a:solidFill>
                  <a:srgbClr val="444444"/>
                </a:solidFill>
                <a:latin typeface="Libre Baskerville"/>
                <a:ea typeface="Libre Baskerville"/>
                <a:cs typeface="Libre Baskerville"/>
                <a:sym typeface="Libre Baskerville"/>
              </a:rPr>
              <a:t>Appropriate Level of Citation</a:t>
            </a:r>
            <a:endParaRPr/>
          </a:p>
          <a:p>
            <a:pPr indent="0" lvl="0" marL="0" rtl="0" algn="l">
              <a:spcBef>
                <a:spcPts val="0"/>
              </a:spcBef>
              <a:spcAft>
                <a:spcPts val="0"/>
              </a:spcAft>
              <a:buNone/>
            </a:pPr>
            <a:r>
              <a:t/>
            </a:r>
            <a:endParaRPr b="0" i="0">
              <a:solidFill>
                <a:srgbClr val="000000"/>
              </a:solidFill>
              <a:latin typeface="Proxima Nova"/>
              <a:ea typeface="Proxima Nova"/>
              <a:cs typeface="Proxima Nova"/>
              <a:sym typeface="Proxima Nova"/>
            </a:endParaRPr>
          </a:p>
          <a:p>
            <a:pPr indent="0" lvl="0" marL="0" rtl="0" algn="l">
              <a:spcBef>
                <a:spcPts val="0"/>
              </a:spcBef>
              <a:spcAft>
                <a:spcPts val="0"/>
              </a:spcAft>
              <a:buNone/>
            </a:pPr>
            <a:r>
              <a:rPr b="0" i="0" lang="en-US">
                <a:solidFill>
                  <a:srgbClr val="000000"/>
                </a:solidFill>
                <a:latin typeface="Proxima Nova"/>
                <a:ea typeface="Proxima Nova"/>
                <a:cs typeface="Proxima Nova"/>
                <a:sym typeface="Proxima Nova"/>
              </a:rPr>
              <a:t>The number of sources you cite in your paper depends on the purpose of your work. For most papers, cite one or two of the most representative sources for each key point. Literature review papers, however, typically include a more exhaustive list of references.</a:t>
            </a:r>
            <a:endParaRPr/>
          </a:p>
          <a:p>
            <a:pPr indent="0" lvl="0" marL="0" rtl="0" algn="l">
              <a:spcBef>
                <a:spcPts val="0"/>
              </a:spcBef>
              <a:spcAft>
                <a:spcPts val="0"/>
              </a:spcAft>
              <a:buNone/>
            </a:pPr>
            <a:r>
              <a:t/>
            </a:r>
            <a:endParaRPr b="0" i="0">
              <a:solidFill>
                <a:srgbClr val="000000"/>
              </a:solidFill>
              <a:latin typeface="Proxima Nova"/>
              <a:ea typeface="Proxima Nova"/>
              <a:cs typeface="Proxima Nova"/>
              <a:sym typeface="Proxima Nova"/>
            </a:endParaRPr>
          </a:p>
          <a:p>
            <a:pPr indent="0" lvl="0" marL="0" rtl="0" algn="l">
              <a:spcBef>
                <a:spcPts val="0"/>
              </a:spcBef>
              <a:spcAft>
                <a:spcPts val="0"/>
              </a:spcAft>
              <a:buNone/>
            </a:pPr>
            <a:r>
              <a:rPr b="0" i="0" lang="en-US">
                <a:solidFill>
                  <a:srgbClr val="000000"/>
                </a:solidFill>
                <a:latin typeface="Proxima Nova"/>
                <a:ea typeface="Proxima Nova"/>
                <a:cs typeface="Proxima Nova"/>
                <a:sym typeface="Proxima Nova"/>
              </a:rPr>
              <a:t>Provide appropriate credit to the source (e.g., by using an in-text citation) whenever you do the following:</a:t>
            </a:r>
            <a:endParaRPr/>
          </a:p>
          <a:p>
            <a:pPr indent="-76200" lvl="0" marL="0" rtl="0" algn="l">
              <a:spcBef>
                <a:spcPts val="0"/>
              </a:spcBef>
              <a:spcAft>
                <a:spcPts val="0"/>
              </a:spcAft>
              <a:buClr>
                <a:srgbClr val="000000"/>
              </a:buClr>
              <a:buSzPts val="1200"/>
              <a:buFont typeface="Arial"/>
              <a:buChar char="•"/>
            </a:pPr>
            <a:r>
              <a:rPr b="0" i="0" lang="en-US">
                <a:solidFill>
                  <a:srgbClr val="000000"/>
                </a:solidFill>
                <a:latin typeface="Proxima Nova"/>
                <a:ea typeface="Proxima Nova"/>
                <a:cs typeface="Proxima Nova"/>
                <a:sym typeface="Proxima Nova"/>
              </a:rPr>
              <a:t>paraphrase (i.e., state in your own words) the ideas of others</a:t>
            </a:r>
            <a:endParaRPr/>
          </a:p>
          <a:p>
            <a:pPr indent="-76200" lvl="0" marL="0" rtl="0" algn="l">
              <a:spcBef>
                <a:spcPts val="0"/>
              </a:spcBef>
              <a:spcAft>
                <a:spcPts val="0"/>
              </a:spcAft>
              <a:buClr>
                <a:srgbClr val="000000"/>
              </a:buClr>
              <a:buSzPts val="1200"/>
              <a:buFont typeface="Arial"/>
              <a:buChar char="•"/>
            </a:pPr>
            <a:r>
              <a:rPr b="0" i="0" lang="en-US">
                <a:solidFill>
                  <a:srgbClr val="000000"/>
                </a:solidFill>
                <a:latin typeface="Proxima Nova"/>
                <a:ea typeface="Proxima Nova"/>
                <a:cs typeface="Proxima Nova"/>
                <a:sym typeface="Proxima Nova"/>
              </a:rPr>
              <a:t>directly quote the words of others</a:t>
            </a:r>
            <a:endParaRPr/>
          </a:p>
          <a:p>
            <a:pPr indent="-76200" lvl="0" marL="0" rtl="0" algn="l">
              <a:spcBef>
                <a:spcPts val="0"/>
              </a:spcBef>
              <a:spcAft>
                <a:spcPts val="0"/>
              </a:spcAft>
              <a:buClr>
                <a:srgbClr val="000000"/>
              </a:buClr>
              <a:buSzPts val="1200"/>
              <a:buFont typeface="Arial"/>
              <a:buChar char="•"/>
            </a:pPr>
            <a:r>
              <a:rPr b="0" i="0" lang="en-US">
                <a:solidFill>
                  <a:srgbClr val="000000"/>
                </a:solidFill>
                <a:latin typeface="Proxima Nova"/>
                <a:ea typeface="Proxima Nova"/>
                <a:cs typeface="Proxima Nova"/>
                <a:sym typeface="Proxima Nova"/>
              </a:rPr>
              <a:t>refer to data or data sets</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rPr b="0" i="0" lang="en-US">
                <a:solidFill>
                  <a:srgbClr val="000000"/>
                </a:solidFill>
                <a:latin typeface="Proxima Nova"/>
                <a:ea typeface="Proxima Nova"/>
                <a:cs typeface="Proxima Nova"/>
                <a:sym typeface="Proxima Nova"/>
              </a:rPr>
              <a:t>Avoid both undercitation and overcitation. Undercitation </a:t>
            </a:r>
            <a:r>
              <a:rPr b="0" i="0" lang="en-US" u="sng">
                <a:solidFill>
                  <a:schemeClr val="hlink"/>
                </a:solidFill>
                <a:latin typeface="Proxima Nova"/>
                <a:ea typeface="Proxima Nova"/>
                <a:cs typeface="Proxima Nova"/>
                <a:sym typeface="Proxima Nova"/>
                <a:hlinkClick r:id="rId2"/>
              </a:rPr>
              <a:t>can lead to plagiarism</a:t>
            </a:r>
            <a:r>
              <a:rPr b="0" i="0" lang="en-US">
                <a:solidFill>
                  <a:srgbClr val="000000"/>
                </a:solidFill>
                <a:latin typeface="Proxima Nova"/>
                <a:ea typeface="Proxima Nova"/>
                <a:cs typeface="Proxima Nova"/>
                <a:sym typeface="Proxima Nova"/>
              </a:rPr>
              <a:t> and/or </a:t>
            </a:r>
            <a:r>
              <a:rPr b="0" i="0" lang="en-US" u="sng">
                <a:solidFill>
                  <a:schemeClr val="hlink"/>
                </a:solidFill>
                <a:latin typeface="Proxima Nova"/>
                <a:ea typeface="Proxima Nova"/>
                <a:cs typeface="Proxima Nova"/>
                <a:sym typeface="Proxima Nova"/>
                <a:hlinkClick r:id="rId3"/>
              </a:rPr>
              <a:t>self-plagiarism</a:t>
            </a:r>
            <a:r>
              <a:rPr b="0" i="0" lang="en-US">
                <a:solidFill>
                  <a:srgbClr val="000000"/>
                </a:solidFill>
                <a:latin typeface="Proxima Nova"/>
                <a:ea typeface="Proxima Nova"/>
                <a:cs typeface="Proxima Nova"/>
                <a:sym typeface="Proxima Nova"/>
              </a:rPr>
              <a:t>. Overcitation can be distracting and is unnecessary.</a:t>
            </a:r>
            <a:endParaRPr/>
          </a:p>
          <a:p>
            <a:pPr indent="0" lvl="0" marL="0" rtl="0" algn="l">
              <a:spcBef>
                <a:spcPts val="0"/>
              </a:spcBef>
              <a:spcAft>
                <a:spcPts val="0"/>
              </a:spcAft>
              <a:buNone/>
            </a:pPr>
            <a:r>
              <a:t/>
            </a:r>
            <a:endParaRPr b="0" i="0">
              <a:solidFill>
                <a:srgbClr val="000000"/>
              </a:solidFill>
              <a:latin typeface="Proxima Nova"/>
              <a:ea typeface="Proxima Nova"/>
              <a:cs typeface="Proxima Nova"/>
              <a:sym typeface="Proxima Nova"/>
            </a:endParaRPr>
          </a:p>
          <a:p>
            <a:pPr indent="0" lvl="0" marL="0" rtl="0" algn="l">
              <a:spcBef>
                <a:spcPts val="0"/>
              </a:spcBef>
              <a:spcAft>
                <a:spcPts val="0"/>
              </a:spcAft>
              <a:buNone/>
            </a:pPr>
            <a:r>
              <a:rPr b="0" i="0" lang="en-US">
                <a:solidFill>
                  <a:srgbClr val="000000"/>
                </a:solidFill>
                <a:latin typeface="Proxima Nova"/>
                <a:ea typeface="Proxima Nova"/>
                <a:cs typeface="Proxima Nova"/>
                <a:sym typeface="Proxima Nova"/>
              </a:rPr>
              <a:t>For example, it is considered overcitation to repeat the same citation in every sentence when the source and topic have not changed. Instead, when </a:t>
            </a:r>
            <a:r>
              <a:rPr b="0" i="0" lang="en-US" u="sng">
                <a:solidFill>
                  <a:schemeClr val="hlink"/>
                </a:solidFill>
                <a:latin typeface="Proxima Nova"/>
                <a:ea typeface="Proxima Nova"/>
                <a:cs typeface="Proxima Nova"/>
                <a:sym typeface="Proxima Nova"/>
                <a:hlinkClick r:id="rId4"/>
              </a:rPr>
              <a:t>paraphrasing a key point in more than one sentence</a:t>
            </a:r>
            <a:r>
              <a:rPr b="0" i="0" lang="en-US">
                <a:solidFill>
                  <a:srgbClr val="000000"/>
                </a:solidFill>
                <a:latin typeface="Proxima Nova"/>
                <a:ea typeface="Proxima Nova"/>
                <a:cs typeface="Proxima Nova"/>
                <a:sym typeface="Proxima Nova"/>
              </a:rPr>
              <a:t> within a paragraph, cite the source in the first sentence in which it is relevant and do not repeat the citation in subsequent sentences as long as the source remains clear and unchanged.</a:t>
            </a:r>
            <a:endParaRPr/>
          </a:p>
          <a:p>
            <a:pPr indent="0" lvl="0" marL="0" rtl="0" algn="l">
              <a:spcBef>
                <a:spcPts val="0"/>
              </a:spcBef>
              <a:spcAft>
                <a:spcPts val="0"/>
              </a:spcAft>
              <a:buNone/>
            </a:pPr>
            <a:r>
              <a:t/>
            </a:r>
            <a:endParaRPr/>
          </a:p>
        </p:txBody>
      </p:sp>
      <p:sp>
        <p:nvSpPr>
          <p:cNvPr id="118" name="Google Shape;118;p6: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2" name="Shape 122"/>
        <p:cNvGrpSpPr/>
        <p:nvPr/>
      </p:nvGrpSpPr>
      <p:grpSpPr>
        <a:xfrm>
          <a:off x="0" y="0"/>
          <a:ext cx="0" cy="0"/>
          <a:chOff x="0" y="0"/>
          <a:chExt cx="0" cy="0"/>
        </a:xfrm>
      </p:grpSpPr>
      <p:sp>
        <p:nvSpPr>
          <p:cNvPr id="123" name="Google Shape;123;p7:notes"/>
          <p:cNvSpPr/>
          <p:nvPr>
            <p:ph idx="2" type="sldImg"/>
          </p:nvPr>
        </p:nvSpPr>
        <p:spPr>
          <a:xfrm>
            <a:off x="960438" y="1143000"/>
            <a:ext cx="4937125"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24" name="Google Shape;124;p7: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b="1" i="0" lang="en-US">
                <a:solidFill>
                  <a:srgbClr val="444444"/>
                </a:solidFill>
                <a:latin typeface="Libre Baskerville"/>
                <a:ea typeface="Libre Baskerville"/>
                <a:cs typeface="Libre Baskerville"/>
                <a:sym typeface="Libre Baskerville"/>
              </a:rPr>
              <a:t>Paraphrasing</a:t>
            </a:r>
            <a:endParaRPr/>
          </a:p>
          <a:p>
            <a:pPr indent="0" lvl="0" marL="0" rtl="0" algn="l">
              <a:spcBef>
                <a:spcPts val="0"/>
              </a:spcBef>
              <a:spcAft>
                <a:spcPts val="0"/>
              </a:spcAft>
              <a:buNone/>
            </a:pPr>
            <a:r>
              <a:rPr b="0" i="0" lang="en-US">
                <a:solidFill>
                  <a:srgbClr val="000000"/>
                </a:solidFill>
                <a:latin typeface="Proxima Nova"/>
                <a:ea typeface="Proxima Nova"/>
                <a:cs typeface="Proxima Nova"/>
                <a:sym typeface="Proxima Nova"/>
              </a:rPr>
              <a:t>A paraphrase restates another’s idea (or your own previously published idea) in your own words. Paraphrasing allows you to summarize and synthesize information from one or more sources, focus on significant information, and compare and contrast relevant details.</a:t>
            </a:r>
            <a:endParaRPr/>
          </a:p>
          <a:p>
            <a:pPr indent="0" lvl="0" marL="0" rtl="0" algn="l">
              <a:spcBef>
                <a:spcPts val="0"/>
              </a:spcBef>
              <a:spcAft>
                <a:spcPts val="0"/>
              </a:spcAft>
              <a:buNone/>
            </a:pPr>
            <a:r>
              <a:t/>
            </a:r>
            <a:endParaRPr/>
          </a:p>
          <a:p>
            <a:pPr indent="0" lvl="0" marL="0" rtl="0" algn="l">
              <a:spcBef>
                <a:spcPts val="0"/>
              </a:spcBef>
              <a:spcAft>
                <a:spcPts val="0"/>
              </a:spcAft>
              <a:buNone/>
            </a:pPr>
            <a:r>
              <a:rPr b="0" i="0" lang="en-US">
                <a:solidFill>
                  <a:srgbClr val="000000"/>
                </a:solidFill>
                <a:latin typeface="Proxima Nova"/>
                <a:ea typeface="Proxima Nova"/>
                <a:cs typeface="Proxima Nova"/>
                <a:sym typeface="Proxima Nova"/>
              </a:rPr>
              <a:t>Published authors paraphrase their sources most of the time, rather than directly quoting the sources; student authors should emulate this practice by paraphrasing more than directly quoting.</a:t>
            </a:r>
            <a:endParaRPr/>
          </a:p>
          <a:p>
            <a:pPr indent="0" lvl="0" marL="0" rtl="0" algn="l">
              <a:spcBef>
                <a:spcPts val="0"/>
              </a:spcBef>
              <a:spcAft>
                <a:spcPts val="0"/>
              </a:spcAft>
              <a:buNone/>
            </a:pPr>
            <a:r>
              <a:rPr b="0" i="0" lang="en-US">
                <a:solidFill>
                  <a:srgbClr val="000000"/>
                </a:solidFill>
                <a:latin typeface="Proxima Nova"/>
                <a:ea typeface="Proxima Nova"/>
                <a:cs typeface="Proxima Nova"/>
                <a:sym typeface="Proxima Nova"/>
              </a:rPr>
              <a:t>When you paraphrase, cite the original work using either the </a:t>
            </a:r>
            <a:r>
              <a:rPr b="0" i="0" lang="en-US" u="sng">
                <a:solidFill>
                  <a:schemeClr val="hlink"/>
                </a:solidFill>
                <a:latin typeface="Proxima Nova"/>
                <a:ea typeface="Proxima Nova"/>
                <a:cs typeface="Proxima Nova"/>
                <a:sym typeface="Proxima Nova"/>
                <a:hlinkClick r:id="rId2"/>
              </a:rPr>
              <a:t>narrative or parenthetical citation format</a:t>
            </a:r>
            <a:r>
              <a:rPr b="0" i="0" lang="en-US">
                <a:solidFill>
                  <a:srgbClr val="000000"/>
                </a:solidFill>
                <a:latin typeface="Proxima Nova"/>
                <a:ea typeface="Proxima Nova"/>
                <a:cs typeface="Proxima Nova"/>
                <a:sym typeface="Proxima Nova"/>
              </a:rPr>
              <a:t>.</a:t>
            </a:r>
            <a:endParaRPr/>
          </a:p>
          <a:p>
            <a:pPr indent="0" lvl="0" marL="0" rtl="0" algn="l">
              <a:spcBef>
                <a:spcPts val="0"/>
              </a:spcBef>
              <a:spcAft>
                <a:spcPts val="0"/>
              </a:spcAft>
              <a:buNone/>
            </a:pPr>
            <a:r>
              <a:t/>
            </a:r>
            <a:endParaRPr/>
          </a:p>
          <a:p>
            <a:pPr indent="0" lvl="0" marL="0" marR="0" rtl="0" algn="l">
              <a:lnSpc>
                <a:spcPct val="100000"/>
              </a:lnSpc>
              <a:spcBef>
                <a:spcPts val="0"/>
              </a:spcBef>
              <a:spcAft>
                <a:spcPts val="0"/>
              </a:spcAft>
              <a:buClr>
                <a:srgbClr val="000000"/>
              </a:buClr>
              <a:buSzPts val="1200"/>
              <a:buFont typeface="Proxima Nova"/>
              <a:buNone/>
            </a:pPr>
            <a:r>
              <a:rPr b="0" i="0" lang="en-US">
                <a:solidFill>
                  <a:srgbClr val="000000"/>
                </a:solidFill>
                <a:latin typeface="Proxima Nova"/>
                <a:ea typeface="Proxima Nova"/>
                <a:cs typeface="Proxima Nova"/>
                <a:sym typeface="Proxima Nova"/>
              </a:rPr>
              <a:t>Although it is not required to provide a page or paragraph number in the citation, you may include one (in addition to the author and year) when it would help interested readers locate the relevant passage within a long or complex work (e.g., a book).</a:t>
            </a:r>
            <a:endParaRPr/>
          </a:p>
          <a:p>
            <a:pPr indent="0" lvl="0" marL="0" rtl="0" algn="l">
              <a:spcBef>
                <a:spcPts val="0"/>
              </a:spcBef>
              <a:spcAft>
                <a:spcPts val="0"/>
              </a:spcAft>
              <a:buNone/>
            </a:pPr>
            <a:r>
              <a:t/>
            </a:r>
            <a:endParaRPr b="0" i="0">
              <a:solidFill>
                <a:srgbClr val="000000"/>
              </a:solidFill>
              <a:latin typeface="Proxima Nova"/>
              <a:ea typeface="Proxima Nova"/>
              <a:cs typeface="Proxima Nova"/>
              <a:sym typeface="Proxima Nova"/>
            </a:endParaRPr>
          </a:p>
          <a:p>
            <a:pPr indent="0" lvl="0" marL="0" rtl="0" algn="l">
              <a:spcBef>
                <a:spcPts val="0"/>
              </a:spcBef>
              <a:spcAft>
                <a:spcPts val="0"/>
              </a:spcAft>
              <a:buNone/>
            </a:pPr>
            <a:r>
              <a:t/>
            </a:r>
            <a:endParaRPr b="0" i="0">
              <a:solidFill>
                <a:srgbClr val="000000"/>
              </a:solidFill>
              <a:latin typeface="Proxima Nova"/>
              <a:ea typeface="Proxima Nova"/>
              <a:cs typeface="Proxima Nova"/>
              <a:sym typeface="Proxima Nova"/>
            </a:endParaRPr>
          </a:p>
          <a:p>
            <a:pPr indent="0" lvl="0" marL="0" rtl="0" algn="l">
              <a:spcBef>
                <a:spcPts val="0"/>
              </a:spcBef>
              <a:spcAft>
                <a:spcPts val="0"/>
              </a:spcAft>
              <a:buNone/>
            </a:pPr>
            <a:r>
              <a:rPr b="1" i="0" lang="en-US">
                <a:solidFill>
                  <a:srgbClr val="444444"/>
                </a:solidFill>
                <a:latin typeface="Libre Baskerville"/>
                <a:ea typeface="Libre Baskerville"/>
                <a:cs typeface="Libre Baskerville"/>
                <a:sym typeface="Libre Baskerville"/>
              </a:rPr>
              <a:t>Quotations</a:t>
            </a:r>
            <a:endParaRPr/>
          </a:p>
          <a:p>
            <a:pPr indent="0" lvl="0" marL="0" rtl="0" algn="l">
              <a:spcBef>
                <a:spcPts val="0"/>
              </a:spcBef>
              <a:spcAft>
                <a:spcPts val="0"/>
              </a:spcAft>
              <a:buNone/>
            </a:pPr>
            <a:r>
              <a:t/>
            </a:r>
            <a:endParaRPr b="0" i="0">
              <a:solidFill>
                <a:srgbClr val="000000"/>
              </a:solidFill>
              <a:latin typeface="Proxima Nova"/>
              <a:ea typeface="Proxima Nova"/>
              <a:cs typeface="Proxima Nova"/>
              <a:sym typeface="Proxima Nova"/>
            </a:endParaRPr>
          </a:p>
          <a:p>
            <a:pPr indent="0" lvl="0" marL="0" rtl="0" algn="l">
              <a:spcBef>
                <a:spcPts val="0"/>
              </a:spcBef>
              <a:spcAft>
                <a:spcPts val="0"/>
              </a:spcAft>
              <a:buNone/>
            </a:pPr>
            <a:r>
              <a:rPr b="0" i="0" lang="en-US">
                <a:solidFill>
                  <a:srgbClr val="000000"/>
                </a:solidFill>
                <a:latin typeface="Proxima Nova"/>
                <a:ea typeface="Proxima Nova"/>
                <a:cs typeface="Proxima Nova"/>
                <a:sym typeface="Proxima Nova"/>
              </a:rPr>
              <a:t>A direct quotation reproduces words verbatim from another work or from your own previously published work. It is best to </a:t>
            </a:r>
            <a:r>
              <a:rPr b="0" i="0" lang="en-US" u="sng">
                <a:solidFill>
                  <a:schemeClr val="hlink"/>
                </a:solidFill>
                <a:latin typeface="Proxima Nova"/>
                <a:ea typeface="Proxima Nova"/>
                <a:cs typeface="Proxima Nova"/>
                <a:sym typeface="Proxima Nova"/>
                <a:hlinkClick r:id="rId3"/>
              </a:rPr>
              <a:t>paraphrase sources rather than directly quoting them</a:t>
            </a:r>
            <a:r>
              <a:rPr b="0" i="0" lang="en-US">
                <a:solidFill>
                  <a:srgbClr val="000000"/>
                </a:solidFill>
                <a:latin typeface="Proxima Nova"/>
                <a:ea typeface="Proxima Nova"/>
                <a:cs typeface="Proxima Nova"/>
                <a:sym typeface="Proxima Nova"/>
              </a:rPr>
              <a:t> because paraphrasing allows you to fit material to the context of your paper and writing style.</a:t>
            </a:r>
            <a:endParaRPr/>
          </a:p>
          <a:p>
            <a:pPr indent="0" lvl="0" marL="0" rtl="0" algn="l">
              <a:spcBef>
                <a:spcPts val="0"/>
              </a:spcBef>
              <a:spcAft>
                <a:spcPts val="0"/>
              </a:spcAft>
              <a:buNone/>
            </a:pPr>
            <a:r>
              <a:t/>
            </a:r>
            <a:endParaRPr b="0" i="0">
              <a:solidFill>
                <a:srgbClr val="000000"/>
              </a:solidFill>
              <a:latin typeface="Proxima Nova"/>
              <a:ea typeface="Proxima Nova"/>
              <a:cs typeface="Proxima Nova"/>
              <a:sym typeface="Proxima Nova"/>
            </a:endParaRPr>
          </a:p>
          <a:p>
            <a:pPr indent="0" lvl="0" marL="0" rtl="0" algn="l">
              <a:spcBef>
                <a:spcPts val="0"/>
              </a:spcBef>
              <a:spcAft>
                <a:spcPts val="0"/>
              </a:spcAft>
              <a:buNone/>
            </a:pPr>
            <a:r>
              <a:rPr b="0" i="0" lang="en-US">
                <a:solidFill>
                  <a:srgbClr val="000000"/>
                </a:solidFill>
                <a:latin typeface="Proxima Nova"/>
                <a:ea typeface="Proxima Nova"/>
                <a:cs typeface="Proxima Nova"/>
                <a:sym typeface="Proxima Nova"/>
              </a:rPr>
              <a:t>Use direct quotations rather than paraphrasing:</a:t>
            </a:r>
            <a:endParaRPr/>
          </a:p>
          <a:p>
            <a:pPr indent="-76200" lvl="0" marL="0" rtl="0" algn="l">
              <a:spcBef>
                <a:spcPts val="0"/>
              </a:spcBef>
              <a:spcAft>
                <a:spcPts val="0"/>
              </a:spcAft>
              <a:buClr>
                <a:srgbClr val="000000"/>
              </a:buClr>
              <a:buSzPts val="1200"/>
              <a:buFont typeface="Arial"/>
              <a:buChar char="•"/>
            </a:pPr>
            <a:r>
              <a:rPr b="0" i="0" lang="en-US">
                <a:solidFill>
                  <a:srgbClr val="000000"/>
                </a:solidFill>
                <a:latin typeface="Proxima Nova"/>
                <a:ea typeface="Proxima Nova"/>
                <a:cs typeface="Proxima Nova"/>
                <a:sym typeface="Proxima Nova"/>
              </a:rPr>
              <a:t>when reproducing an exact definition (see Section 6.22 of the </a:t>
            </a:r>
            <a:r>
              <a:rPr b="0" i="1" lang="en-US">
                <a:solidFill>
                  <a:srgbClr val="000000"/>
                </a:solidFill>
                <a:latin typeface="Proxima Nova"/>
                <a:ea typeface="Proxima Nova"/>
                <a:cs typeface="Proxima Nova"/>
                <a:sym typeface="Proxima Nova"/>
              </a:rPr>
              <a:t>Publication Manual</a:t>
            </a:r>
            <a:r>
              <a:rPr b="0" i="0" lang="en-US">
                <a:solidFill>
                  <a:srgbClr val="000000"/>
                </a:solidFill>
                <a:latin typeface="Proxima Nova"/>
                <a:ea typeface="Proxima Nova"/>
                <a:cs typeface="Proxima Nova"/>
                <a:sym typeface="Proxima Nova"/>
              </a:rPr>
              <a:t>),</a:t>
            </a:r>
            <a:endParaRPr/>
          </a:p>
          <a:p>
            <a:pPr indent="-76200" lvl="0" marL="0" rtl="0" algn="l">
              <a:spcBef>
                <a:spcPts val="0"/>
              </a:spcBef>
              <a:spcAft>
                <a:spcPts val="0"/>
              </a:spcAft>
              <a:buClr>
                <a:srgbClr val="000000"/>
              </a:buClr>
              <a:buSzPts val="1200"/>
              <a:buFont typeface="Arial"/>
              <a:buChar char="•"/>
            </a:pPr>
            <a:r>
              <a:rPr b="0" i="0" lang="en-US">
                <a:solidFill>
                  <a:srgbClr val="000000"/>
                </a:solidFill>
                <a:latin typeface="Proxima Nova"/>
                <a:ea typeface="Proxima Nova"/>
                <a:cs typeface="Proxima Nova"/>
                <a:sym typeface="Proxima Nova"/>
              </a:rPr>
              <a:t>when an author has said something memorably or succinctly, or</a:t>
            </a:r>
            <a:endParaRPr/>
          </a:p>
          <a:p>
            <a:pPr indent="-76200" lvl="0" marL="0" rtl="0" algn="l">
              <a:spcBef>
                <a:spcPts val="0"/>
              </a:spcBef>
              <a:spcAft>
                <a:spcPts val="0"/>
              </a:spcAft>
              <a:buClr>
                <a:srgbClr val="000000"/>
              </a:buClr>
              <a:buSzPts val="1200"/>
              <a:buFont typeface="Arial"/>
              <a:buChar char="•"/>
            </a:pPr>
            <a:r>
              <a:rPr b="0" i="0" lang="en-US">
                <a:solidFill>
                  <a:srgbClr val="000000"/>
                </a:solidFill>
                <a:latin typeface="Proxima Nova"/>
                <a:ea typeface="Proxima Nova"/>
                <a:cs typeface="Proxima Nova"/>
                <a:sym typeface="Proxima Nova"/>
              </a:rPr>
              <a:t>when you want to respond to exact wording (e.g., something someone said).</a:t>
            </a:r>
            <a:endParaRPr/>
          </a:p>
        </p:txBody>
      </p:sp>
      <p:sp>
        <p:nvSpPr>
          <p:cNvPr id="125" name="Google Shape;125;p7: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9" name="Shape 129"/>
        <p:cNvGrpSpPr/>
        <p:nvPr/>
      </p:nvGrpSpPr>
      <p:grpSpPr>
        <a:xfrm>
          <a:off x="0" y="0"/>
          <a:ext cx="0" cy="0"/>
          <a:chOff x="0" y="0"/>
          <a:chExt cx="0" cy="0"/>
        </a:xfrm>
      </p:grpSpPr>
      <p:sp>
        <p:nvSpPr>
          <p:cNvPr id="130" name="Google Shape;130;p8:notes"/>
          <p:cNvSpPr/>
          <p:nvPr>
            <p:ph idx="2" type="sldImg"/>
          </p:nvPr>
        </p:nvSpPr>
        <p:spPr>
          <a:xfrm>
            <a:off x="960438" y="1143000"/>
            <a:ext cx="4937125"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31" name="Google Shape;131;p8: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b="1" i="0" lang="en-US">
                <a:solidFill>
                  <a:srgbClr val="444444"/>
                </a:solidFill>
                <a:latin typeface="Libre Baskerville"/>
                <a:ea typeface="Libre Baskerville"/>
                <a:cs typeface="Libre Baskerville"/>
                <a:sym typeface="Libre Baskerville"/>
              </a:rPr>
              <a:t>Basic Principles of Reference List Entries</a:t>
            </a:r>
            <a:endParaRPr/>
          </a:p>
          <a:p>
            <a:pPr indent="0" lvl="0" marL="0" rtl="0" algn="l">
              <a:spcBef>
                <a:spcPts val="0"/>
              </a:spcBef>
              <a:spcAft>
                <a:spcPts val="0"/>
              </a:spcAft>
              <a:buNone/>
            </a:pPr>
            <a:r>
              <a:t/>
            </a:r>
            <a:endParaRPr b="0" i="0">
              <a:solidFill>
                <a:srgbClr val="000000"/>
              </a:solidFill>
              <a:latin typeface="Proxima Nova"/>
              <a:ea typeface="Proxima Nova"/>
              <a:cs typeface="Proxima Nova"/>
              <a:sym typeface="Proxima Nova"/>
            </a:endParaRPr>
          </a:p>
          <a:p>
            <a:pPr indent="0" lvl="0" marL="0" rtl="0" algn="l">
              <a:spcBef>
                <a:spcPts val="0"/>
              </a:spcBef>
              <a:spcAft>
                <a:spcPts val="0"/>
              </a:spcAft>
              <a:buNone/>
            </a:pPr>
            <a:r>
              <a:rPr b="0" i="0" lang="en-US">
                <a:solidFill>
                  <a:srgbClr val="000000"/>
                </a:solidFill>
                <a:latin typeface="Proxima Nova"/>
                <a:ea typeface="Proxima Nova"/>
                <a:cs typeface="Proxima Nova"/>
                <a:sym typeface="Proxima Nova"/>
              </a:rPr>
              <a:t>A reference list entry generally has four elements: the author, date, title, and source. Each element answers a question:</a:t>
            </a:r>
            <a:endParaRPr/>
          </a:p>
          <a:p>
            <a:pPr indent="-76200" lvl="0" marL="0" rtl="0" algn="l">
              <a:spcBef>
                <a:spcPts val="0"/>
              </a:spcBef>
              <a:spcAft>
                <a:spcPts val="0"/>
              </a:spcAft>
              <a:buClr>
                <a:srgbClr val="000000"/>
              </a:buClr>
              <a:buSzPts val="1200"/>
              <a:buFont typeface="Arial"/>
              <a:buChar char="•"/>
            </a:pPr>
            <a:r>
              <a:rPr b="1" i="0" lang="en-US">
                <a:solidFill>
                  <a:srgbClr val="000000"/>
                </a:solidFill>
                <a:latin typeface="Proxima Nova"/>
                <a:ea typeface="Proxima Nova"/>
                <a:cs typeface="Proxima Nova"/>
                <a:sym typeface="Proxima Nova"/>
              </a:rPr>
              <a:t>author:</a:t>
            </a:r>
            <a:r>
              <a:rPr b="0" i="0" lang="en-US">
                <a:solidFill>
                  <a:srgbClr val="000000"/>
                </a:solidFill>
                <a:latin typeface="Proxima Nova"/>
                <a:ea typeface="Proxima Nova"/>
                <a:cs typeface="Proxima Nova"/>
                <a:sym typeface="Proxima Nova"/>
              </a:rPr>
              <a:t> </a:t>
            </a:r>
            <a:r>
              <a:rPr b="0" i="1" lang="en-US">
                <a:solidFill>
                  <a:srgbClr val="000000"/>
                </a:solidFill>
                <a:latin typeface="Proxima Nova"/>
                <a:ea typeface="Proxima Nova"/>
                <a:cs typeface="Proxima Nova"/>
                <a:sym typeface="Proxima Nova"/>
              </a:rPr>
              <a:t>Who</a:t>
            </a:r>
            <a:r>
              <a:rPr b="0" i="0" lang="en-US">
                <a:solidFill>
                  <a:srgbClr val="000000"/>
                </a:solidFill>
                <a:latin typeface="Proxima Nova"/>
                <a:ea typeface="Proxima Nova"/>
                <a:cs typeface="Proxima Nova"/>
                <a:sym typeface="Proxima Nova"/>
              </a:rPr>
              <a:t> is responsible for this work?</a:t>
            </a:r>
            <a:endParaRPr/>
          </a:p>
          <a:p>
            <a:pPr indent="-76200" lvl="0" marL="0" rtl="0" algn="l">
              <a:spcBef>
                <a:spcPts val="0"/>
              </a:spcBef>
              <a:spcAft>
                <a:spcPts val="0"/>
              </a:spcAft>
              <a:buClr>
                <a:srgbClr val="000000"/>
              </a:buClr>
              <a:buSzPts val="1200"/>
              <a:buFont typeface="Arial"/>
              <a:buChar char="•"/>
            </a:pPr>
            <a:r>
              <a:rPr b="1" i="0" lang="en-US">
                <a:solidFill>
                  <a:srgbClr val="000000"/>
                </a:solidFill>
                <a:latin typeface="Proxima Nova"/>
                <a:ea typeface="Proxima Nova"/>
                <a:cs typeface="Proxima Nova"/>
                <a:sym typeface="Proxima Nova"/>
              </a:rPr>
              <a:t>date:</a:t>
            </a:r>
            <a:r>
              <a:rPr b="0" i="0" lang="en-US">
                <a:solidFill>
                  <a:srgbClr val="000000"/>
                </a:solidFill>
                <a:latin typeface="Proxima Nova"/>
                <a:ea typeface="Proxima Nova"/>
                <a:cs typeface="Proxima Nova"/>
                <a:sym typeface="Proxima Nova"/>
              </a:rPr>
              <a:t> </a:t>
            </a:r>
            <a:r>
              <a:rPr b="0" i="1" lang="en-US">
                <a:solidFill>
                  <a:srgbClr val="000000"/>
                </a:solidFill>
                <a:latin typeface="Proxima Nova"/>
                <a:ea typeface="Proxima Nova"/>
                <a:cs typeface="Proxima Nova"/>
                <a:sym typeface="Proxima Nova"/>
              </a:rPr>
              <a:t>When</a:t>
            </a:r>
            <a:r>
              <a:rPr b="0" i="0" lang="en-US">
                <a:solidFill>
                  <a:srgbClr val="000000"/>
                </a:solidFill>
                <a:latin typeface="Proxima Nova"/>
                <a:ea typeface="Proxima Nova"/>
                <a:cs typeface="Proxima Nova"/>
                <a:sym typeface="Proxima Nova"/>
              </a:rPr>
              <a:t> was this work published?</a:t>
            </a:r>
            <a:endParaRPr/>
          </a:p>
          <a:p>
            <a:pPr indent="-76200" lvl="0" marL="0" rtl="0" algn="l">
              <a:spcBef>
                <a:spcPts val="0"/>
              </a:spcBef>
              <a:spcAft>
                <a:spcPts val="0"/>
              </a:spcAft>
              <a:buClr>
                <a:srgbClr val="000000"/>
              </a:buClr>
              <a:buSzPts val="1200"/>
              <a:buFont typeface="Arial"/>
              <a:buChar char="•"/>
            </a:pPr>
            <a:r>
              <a:rPr b="1" i="0" lang="en-US">
                <a:solidFill>
                  <a:srgbClr val="000000"/>
                </a:solidFill>
                <a:latin typeface="Proxima Nova"/>
                <a:ea typeface="Proxima Nova"/>
                <a:cs typeface="Proxima Nova"/>
                <a:sym typeface="Proxima Nova"/>
              </a:rPr>
              <a:t>title:</a:t>
            </a:r>
            <a:r>
              <a:rPr b="0" i="0" lang="en-US">
                <a:solidFill>
                  <a:srgbClr val="000000"/>
                </a:solidFill>
                <a:latin typeface="Proxima Nova"/>
                <a:ea typeface="Proxima Nova"/>
                <a:cs typeface="Proxima Nova"/>
                <a:sym typeface="Proxima Nova"/>
              </a:rPr>
              <a:t> </a:t>
            </a:r>
            <a:r>
              <a:rPr b="0" i="1" lang="en-US">
                <a:solidFill>
                  <a:srgbClr val="000000"/>
                </a:solidFill>
                <a:latin typeface="Proxima Nova"/>
                <a:ea typeface="Proxima Nova"/>
                <a:cs typeface="Proxima Nova"/>
                <a:sym typeface="Proxima Nova"/>
              </a:rPr>
              <a:t>What</a:t>
            </a:r>
            <a:r>
              <a:rPr b="0" i="0" lang="en-US">
                <a:solidFill>
                  <a:srgbClr val="000000"/>
                </a:solidFill>
                <a:latin typeface="Proxima Nova"/>
                <a:ea typeface="Proxima Nova"/>
                <a:cs typeface="Proxima Nova"/>
                <a:sym typeface="Proxima Nova"/>
              </a:rPr>
              <a:t> is this work called?</a:t>
            </a:r>
            <a:endParaRPr/>
          </a:p>
          <a:p>
            <a:pPr indent="-76200" lvl="0" marL="0" rtl="0" algn="l">
              <a:spcBef>
                <a:spcPts val="0"/>
              </a:spcBef>
              <a:spcAft>
                <a:spcPts val="0"/>
              </a:spcAft>
              <a:buClr>
                <a:srgbClr val="000000"/>
              </a:buClr>
              <a:buSzPts val="1200"/>
              <a:buFont typeface="Arial"/>
              <a:buChar char="•"/>
            </a:pPr>
            <a:r>
              <a:rPr b="1" i="0" lang="en-US">
                <a:solidFill>
                  <a:srgbClr val="000000"/>
                </a:solidFill>
                <a:latin typeface="Proxima Nova"/>
                <a:ea typeface="Proxima Nova"/>
                <a:cs typeface="Proxima Nova"/>
                <a:sym typeface="Proxima Nova"/>
              </a:rPr>
              <a:t>source:</a:t>
            </a:r>
            <a:r>
              <a:rPr b="0" i="0" lang="en-US">
                <a:solidFill>
                  <a:srgbClr val="000000"/>
                </a:solidFill>
                <a:latin typeface="Proxima Nova"/>
                <a:ea typeface="Proxima Nova"/>
                <a:cs typeface="Proxima Nova"/>
                <a:sym typeface="Proxima Nova"/>
              </a:rPr>
              <a:t> </a:t>
            </a:r>
            <a:r>
              <a:rPr b="0" i="1" lang="en-US">
                <a:solidFill>
                  <a:srgbClr val="000000"/>
                </a:solidFill>
                <a:latin typeface="Proxima Nova"/>
                <a:ea typeface="Proxima Nova"/>
                <a:cs typeface="Proxima Nova"/>
                <a:sym typeface="Proxima Nova"/>
              </a:rPr>
              <a:t>Where</a:t>
            </a:r>
            <a:r>
              <a:rPr b="0" i="0" lang="en-US">
                <a:solidFill>
                  <a:srgbClr val="000000"/>
                </a:solidFill>
                <a:latin typeface="Proxima Nova"/>
                <a:ea typeface="Proxima Nova"/>
                <a:cs typeface="Proxima Nova"/>
                <a:sym typeface="Proxima Nova"/>
              </a:rPr>
              <a:t> can I retrieve this work?</a:t>
            </a:r>
            <a:endParaRPr/>
          </a:p>
          <a:p>
            <a:pPr indent="0" lvl="0" marL="0" rtl="0" algn="l">
              <a:spcBef>
                <a:spcPts val="0"/>
              </a:spcBef>
              <a:spcAft>
                <a:spcPts val="0"/>
              </a:spcAft>
              <a:buNone/>
            </a:pPr>
            <a:r>
              <a:t/>
            </a:r>
            <a:endParaRPr b="0" i="0">
              <a:solidFill>
                <a:srgbClr val="000000"/>
              </a:solidFill>
              <a:latin typeface="Proxima Nova"/>
              <a:ea typeface="Proxima Nova"/>
              <a:cs typeface="Proxima Nova"/>
              <a:sym typeface="Proxima Nova"/>
            </a:endParaRPr>
          </a:p>
          <a:p>
            <a:pPr indent="0" lvl="0" marL="0" rtl="0" algn="l">
              <a:spcBef>
                <a:spcPts val="0"/>
              </a:spcBef>
              <a:spcAft>
                <a:spcPts val="0"/>
              </a:spcAft>
              <a:buNone/>
            </a:pPr>
            <a:r>
              <a:rPr b="0" i="0" lang="en-US">
                <a:solidFill>
                  <a:srgbClr val="000000"/>
                </a:solidFill>
                <a:latin typeface="Proxima Nova"/>
                <a:ea typeface="Proxima Nova"/>
                <a:cs typeface="Proxima Nova"/>
                <a:sym typeface="Proxima Nova"/>
              </a:rPr>
              <a:t>Answering these four questions will help you create a reference entry for any type of work, even if you do not see a specific example in the </a:t>
            </a:r>
            <a:r>
              <a:rPr b="0" i="1" lang="en-US">
                <a:solidFill>
                  <a:srgbClr val="000000"/>
                </a:solidFill>
                <a:latin typeface="Proxima Nova"/>
                <a:ea typeface="Proxima Nova"/>
                <a:cs typeface="Proxima Nova"/>
                <a:sym typeface="Proxima Nova"/>
              </a:rPr>
              <a:t>Publication Manual</a:t>
            </a:r>
            <a:r>
              <a:rPr b="0" i="0" lang="en-US">
                <a:solidFill>
                  <a:srgbClr val="000000"/>
                </a:solidFill>
                <a:latin typeface="Proxima Nova"/>
                <a:ea typeface="Proxima Nova"/>
                <a:cs typeface="Proxima Nova"/>
                <a:sym typeface="Proxima Nova"/>
              </a:rPr>
              <a:t> that matches it. Consistency in reference formatting allows readers to understand the types of works you consulted and the important reference elements with ease.</a:t>
            </a:r>
            <a:endParaRPr/>
          </a:p>
          <a:p>
            <a:pPr indent="0" lvl="0" marL="0" rtl="0" algn="l">
              <a:spcBef>
                <a:spcPts val="0"/>
              </a:spcBef>
              <a:spcAft>
                <a:spcPts val="0"/>
              </a:spcAft>
              <a:buNone/>
            </a:pPr>
            <a:r>
              <a:t/>
            </a:r>
            <a:endParaRPr/>
          </a:p>
        </p:txBody>
      </p:sp>
      <p:sp>
        <p:nvSpPr>
          <p:cNvPr id="132" name="Google Shape;132;p8: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7" name="Shape 137"/>
        <p:cNvGrpSpPr/>
        <p:nvPr/>
      </p:nvGrpSpPr>
      <p:grpSpPr>
        <a:xfrm>
          <a:off x="0" y="0"/>
          <a:ext cx="0" cy="0"/>
          <a:chOff x="0" y="0"/>
          <a:chExt cx="0" cy="0"/>
        </a:xfrm>
      </p:grpSpPr>
      <p:sp>
        <p:nvSpPr>
          <p:cNvPr id="138" name="Google Shape;138;p9:notes"/>
          <p:cNvSpPr/>
          <p:nvPr>
            <p:ph idx="2" type="sldImg"/>
          </p:nvPr>
        </p:nvSpPr>
        <p:spPr>
          <a:xfrm>
            <a:off x="960438" y="1143000"/>
            <a:ext cx="4937125"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39" name="Google Shape;139;p9: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b="1" i="0" lang="en-US">
                <a:solidFill>
                  <a:srgbClr val="444444"/>
                </a:solidFill>
                <a:latin typeface="Libre Baskerville"/>
                <a:ea typeface="Libre Baskerville"/>
                <a:cs typeface="Libre Baskerville"/>
                <a:sym typeface="Libre Baskerville"/>
              </a:rPr>
              <a:t>Works Included in a Reference List</a:t>
            </a:r>
            <a:endParaRPr/>
          </a:p>
          <a:p>
            <a:pPr indent="0" lvl="0" marL="0" rtl="0" algn="l">
              <a:spcBef>
                <a:spcPts val="0"/>
              </a:spcBef>
              <a:spcAft>
                <a:spcPts val="0"/>
              </a:spcAft>
              <a:buNone/>
            </a:pPr>
            <a:r>
              <a:t/>
            </a:r>
            <a:endParaRPr b="0" i="0">
              <a:solidFill>
                <a:srgbClr val="444444"/>
              </a:solidFill>
              <a:latin typeface="Libre Baskerville"/>
              <a:ea typeface="Libre Baskerville"/>
              <a:cs typeface="Libre Baskerville"/>
              <a:sym typeface="Libre Baskerville"/>
            </a:endParaRPr>
          </a:p>
          <a:p>
            <a:pPr indent="0" lvl="0" marL="0" rtl="0" algn="l">
              <a:spcBef>
                <a:spcPts val="0"/>
              </a:spcBef>
              <a:spcAft>
                <a:spcPts val="0"/>
              </a:spcAft>
              <a:buNone/>
            </a:pPr>
            <a:r>
              <a:rPr b="0" i="0" lang="en-US">
                <a:solidFill>
                  <a:srgbClr val="000000"/>
                </a:solidFill>
                <a:latin typeface="Proxima Nova"/>
                <a:ea typeface="Proxima Nova"/>
                <a:cs typeface="Proxima Nova"/>
                <a:sym typeface="Proxima Nova"/>
              </a:rPr>
              <a:t>The reference list provides a reliable way for readers to identify and locate the works cited in a paper. APA Style papers generally include reference lists, not </a:t>
            </a:r>
            <a:r>
              <a:rPr b="0" i="0" lang="en-US" u="sng">
                <a:solidFill>
                  <a:schemeClr val="hlink"/>
                </a:solidFill>
                <a:latin typeface="Proxima Nova"/>
                <a:ea typeface="Proxima Nova"/>
                <a:cs typeface="Proxima Nova"/>
                <a:sym typeface="Proxima Nova"/>
                <a:hlinkClick r:id="rId2"/>
              </a:rPr>
              <a:t>bibliographies.</a:t>
            </a:r>
            <a:endParaRPr b="0" i="0">
              <a:solidFill>
                <a:srgbClr val="000000"/>
              </a:solidFill>
              <a:latin typeface="Proxima Nova"/>
              <a:ea typeface="Proxima Nova"/>
              <a:cs typeface="Proxima Nova"/>
              <a:sym typeface="Proxima Nova"/>
            </a:endParaRPr>
          </a:p>
          <a:p>
            <a:pPr indent="0" lvl="0" marL="0" rtl="0" algn="l">
              <a:spcBef>
                <a:spcPts val="0"/>
              </a:spcBef>
              <a:spcAft>
                <a:spcPts val="0"/>
              </a:spcAft>
              <a:buNone/>
            </a:pPr>
            <a:r>
              <a:rPr b="0" i="0" lang="en-US">
                <a:solidFill>
                  <a:srgbClr val="000000"/>
                </a:solidFill>
                <a:latin typeface="Proxima Nova"/>
                <a:ea typeface="Proxima Nova"/>
                <a:cs typeface="Proxima Nova"/>
                <a:sym typeface="Proxima Nova"/>
              </a:rPr>
              <a:t>In general, each work cited in the text must appear in the reference list, and each work in the reference list must be cited in the text. Check your work carefully before submitting your manuscript or course assignment to ensure no works cited in the text are missing from the reference list and vice versa, with only the following exceptions.</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rPr b="1" i="0" lang="en-US">
                <a:solidFill>
                  <a:srgbClr val="444444"/>
                </a:solidFill>
                <a:latin typeface="Proxima Nova"/>
                <a:ea typeface="Proxima Nova"/>
                <a:cs typeface="Proxima Nova"/>
                <a:sym typeface="Proxima Nova"/>
              </a:rPr>
              <a:t>Works excluded from a reference list</a:t>
            </a:r>
            <a:endParaRPr/>
          </a:p>
          <a:p>
            <a:pPr indent="0" lvl="0" marL="0" rtl="0" algn="l">
              <a:spcBef>
                <a:spcPts val="0"/>
              </a:spcBef>
              <a:spcAft>
                <a:spcPts val="0"/>
              </a:spcAft>
              <a:buNone/>
            </a:pPr>
            <a:r>
              <a:t/>
            </a:r>
            <a:endParaRPr b="0" i="0">
              <a:solidFill>
                <a:srgbClr val="444444"/>
              </a:solidFill>
              <a:latin typeface="Proxima Nova"/>
              <a:ea typeface="Proxima Nova"/>
              <a:cs typeface="Proxima Nova"/>
              <a:sym typeface="Proxima Nova"/>
            </a:endParaRPr>
          </a:p>
          <a:p>
            <a:pPr indent="0" lvl="0" marL="0" rtl="0" algn="l">
              <a:spcBef>
                <a:spcPts val="0"/>
              </a:spcBef>
              <a:spcAft>
                <a:spcPts val="0"/>
              </a:spcAft>
              <a:buNone/>
            </a:pPr>
            <a:r>
              <a:rPr b="0" i="0" lang="en-US">
                <a:solidFill>
                  <a:srgbClr val="000000"/>
                </a:solidFill>
                <a:latin typeface="Proxima Nova"/>
                <a:ea typeface="Proxima Nova"/>
                <a:cs typeface="Proxima Nova"/>
                <a:sym typeface="Proxima Nova"/>
              </a:rPr>
              <a:t>There are a few kinds of works that are not included in a reference list. Usually a work is not included because readers cannot recover it or because the mention is so broad that readers do not need a reference list entry to understand the use.</a:t>
            </a:r>
            <a:endParaRPr/>
          </a:p>
          <a:p>
            <a:pPr indent="0" lvl="0" marL="0" rtl="0" algn="l">
              <a:spcBef>
                <a:spcPts val="0"/>
              </a:spcBef>
              <a:spcAft>
                <a:spcPts val="0"/>
              </a:spcAft>
              <a:buNone/>
            </a:pPr>
            <a:r>
              <a:t/>
            </a:r>
            <a:endParaRPr b="0" i="0">
              <a:solidFill>
                <a:srgbClr val="000000"/>
              </a:solidFill>
              <a:latin typeface="Proxima Nova"/>
              <a:ea typeface="Proxima Nova"/>
              <a:cs typeface="Proxima Nova"/>
              <a:sym typeface="Proxima Nova"/>
            </a:endParaRPr>
          </a:p>
          <a:p>
            <a:pPr indent="-76200" lvl="0" marL="0" rtl="0" algn="l">
              <a:spcBef>
                <a:spcPts val="0"/>
              </a:spcBef>
              <a:spcAft>
                <a:spcPts val="0"/>
              </a:spcAft>
              <a:buClr>
                <a:srgbClr val="000000"/>
              </a:buClr>
              <a:buSzPts val="1200"/>
              <a:buFont typeface="Arial"/>
              <a:buChar char="•"/>
            </a:pPr>
            <a:r>
              <a:rPr b="0" i="0" lang="en-US" u="sng">
                <a:solidFill>
                  <a:schemeClr val="hlink"/>
                </a:solidFill>
                <a:latin typeface="Proxima Nova"/>
                <a:ea typeface="Proxima Nova"/>
                <a:cs typeface="Proxima Nova"/>
                <a:sym typeface="Proxima Nova"/>
                <a:hlinkClick r:id="rId3"/>
              </a:rPr>
              <a:t>Personal communications</a:t>
            </a:r>
            <a:r>
              <a:rPr b="0" i="0" lang="en-US">
                <a:solidFill>
                  <a:srgbClr val="000000"/>
                </a:solidFill>
                <a:latin typeface="Proxima Nova"/>
                <a:ea typeface="Proxima Nova"/>
                <a:cs typeface="Proxima Nova"/>
                <a:sym typeface="Proxima Nova"/>
              </a:rPr>
              <a:t> such as emails, phone calls, or text messages are cited in the text only, not in the reference list, because readers cannot retrieve personal communications.</a:t>
            </a:r>
            <a:endParaRPr/>
          </a:p>
          <a:p>
            <a:pPr indent="-76200" lvl="0" marL="0" rtl="0" algn="l">
              <a:spcBef>
                <a:spcPts val="0"/>
              </a:spcBef>
              <a:spcAft>
                <a:spcPts val="0"/>
              </a:spcAft>
              <a:buClr>
                <a:srgbClr val="000000"/>
              </a:buClr>
              <a:buSzPts val="1200"/>
              <a:buFont typeface="Arial"/>
              <a:buChar char="•"/>
            </a:pPr>
            <a:r>
              <a:rPr b="0" i="0" lang="en-US">
                <a:solidFill>
                  <a:srgbClr val="000000"/>
                </a:solidFill>
                <a:latin typeface="Proxima Nova"/>
                <a:ea typeface="Proxima Nova"/>
                <a:cs typeface="Proxima Nova"/>
                <a:sym typeface="Proxima Nova"/>
              </a:rPr>
              <a:t>General mentions of whole websites, whole periodicals, and common software and apps in the text do not require in-text citations or reference list entries because the use is broad and the source is familiar.</a:t>
            </a:r>
            <a:endParaRPr/>
          </a:p>
          <a:p>
            <a:pPr indent="-76200" lvl="0" marL="0" rtl="0" algn="l">
              <a:spcBef>
                <a:spcPts val="0"/>
              </a:spcBef>
              <a:spcAft>
                <a:spcPts val="0"/>
              </a:spcAft>
              <a:buClr>
                <a:srgbClr val="000000"/>
              </a:buClr>
              <a:buSzPts val="1200"/>
              <a:buFont typeface="Arial"/>
              <a:buChar char="•"/>
            </a:pPr>
            <a:r>
              <a:rPr b="0" i="0" lang="en-US">
                <a:solidFill>
                  <a:srgbClr val="000000"/>
                </a:solidFill>
                <a:latin typeface="Proxima Nova"/>
                <a:ea typeface="Proxima Nova"/>
                <a:cs typeface="Proxima Nova"/>
                <a:sym typeface="Proxima Nova"/>
              </a:rPr>
              <a:t>The source of an epigraph does not usually appear in the reference list unless the work is a scholarly book or journal. For example, if you open the paper with an inspirational quotation by a famous person, the source of the quotation does not appear in the reference list because the quotation is meant to set the stage for the work, not substantiate a key point.</a:t>
            </a:r>
            <a:endParaRPr/>
          </a:p>
          <a:p>
            <a:pPr indent="-76200" lvl="0" marL="0" rtl="0" algn="l">
              <a:spcBef>
                <a:spcPts val="0"/>
              </a:spcBef>
              <a:spcAft>
                <a:spcPts val="0"/>
              </a:spcAft>
              <a:buClr>
                <a:srgbClr val="000000"/>
              </a:buClr>
              <a:buSzPts val="1200"/>
              <a:buFont typeface="Arial"/>
              <a:buChar char="•"/>
            </a:pPr>
            <a:r>
              <a:rPr b="0" i="0" lang="en-US">
                <a:solidFill>
                  <a:srgbClr val="000000"/>
                </a:solidFill>
                <a:latin typeface="Proxima Nova"/>
                <a:ea typeface="Proxima Nova"/>
                <a:cs typeface="Proxima Nova"/>
                <a:sym typeface="Proxima Nova"/>
              </a:rPr>
              <a:t>Quotations from research participants in a study you conducted can be presented and discussed in the text but do not need citations or reference list entries. Citations and reference list entries are not necessary because the quotations are part of your original research. They could also compromise participants’ confidentiality, which is an ethical violation.</a:t>
            </a:r>
            <a:endParaRPr/>
          </a:p>
          <a:p>
            <a:pPr indent="-76200" lvl="0" marL="0" rtl="0" algn="l">
              <a:spcBef>
                <a:spcPts val="0"/>
              </a:spcBef>
              <a:spcAft>
                <a:spcPts val="0"/>
              </a:spcAft>
              <a:buClr>
                <a:srgbClr val="000000"/>
              </a:buClr>
              <a:buSzPts val="1200"/>
              <a:buFont typeface="Arial"/>
              <a:buChar char="•"/>
            </a:pPr>
            <a:r>
              <a:rPr b="0" i="0" lang="en-US">
                <a:solidFill>
                  <a:srgbClr val="000000"/>
                </a:solidFill>
                <a:latin typeface="Proxima Nova"/>
                <a:ea typeface="Proxima Nova"/>
                <a:cs typeface="Proxima Nova"/>
                <a:sym typeface="Proxima Nova"/>
              </a:rPr>
              <a:t>References included in a meta-analysis, which are marked with an asterisk in the reference list, may be cited in the text (or not) at the author’s discretion. This exception is relevant only to authors who are conducting a meta-analysis.</a:t>
            </a:r>
            <a:endParaRPr/>
          </a:p>
          <a:p>
            <a:pPr indent="0" lvl="0" marL="0" rtl="0" algn="l">
              <a:spcBef>
                <a:spcPts val="0"/>
              </a:spcBef>
              <a:spcAft>
                <a:spcPts val="0"/>
              </a:spcAft>
              <a:buNone/>
            </a:pPr>
            <a:r>
              <a:t/>
            </a:r>
            <a:endParaRPr/>
          </a:p>
        </p:txBody>
      </p:sp>
      <p:sp>
        <p:nvSpPr>
          <p:cNvPr id="140" name="Google Shape;140;p9: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15" name="Shape 15"/>
        <p:cNvGrpSpPr/>
        <p:nvPr/>
      </p:nvGrpSpPr>
      <p:grpSpPr>
        <a:xfrm>
          <a:off x="0" y="0"/>
          <a:ext cx="0" cy="0"/>
          <a:chOff x="0" y="0"/>
          <a:chExt cx="0" cy="0"/>
        </a:xfrm>
      </p:grpSpPr>
      <p:sp>
        <p:nvSpPr>
          <p:cNvPr id="16" name="Google Shape;16;p2"/>
          <p:cNvSpPr txBox="1"/>
          <p:nvPr>
            <p:ph type="title"/>
          </p:nvPr>
        </p:nvSpPr>
        <p:spPr>
          <a:xfrm>
            <a:off x="1005840" y="486834"/>
            <a:ext cx="12618721" cy="1767417"/>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7" name="Google Shape;17;p2"/>
          <p:cNvSpPr txBox="1"/>
          <p:nvPr>
            <p:ph idx="1" type="body"/>
          </p:nvPr>
        </p:nvSpPr>
        <p:spPr>
          <a:xfrm>
            <a:off x="1005840" y="2434167"/>
            <a:ext cx="12618721" cy="5801784"/>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200"/>
              </a:spcBef>
              <a:spcAft>
                <a:spcPts val="0"/>
              </a:spcAft>
              <a:buClr>
                <a:schemeClr val="dk1"/>
              </a:buClr>
              <a:buSzPts val="1800"/>
              <a:buChar char="•"/>
              <a:defRPr/>
            </a:lvl1pPr>
            <a:lvl2pPr indent="-342900" lvl="1" marL="914400" algn="l">
              <a:lnSpc>
                <a:spcPct val="90000"/>
              </a:lnSpc>
              <a:spcBef>
                <a:spcPts val="600"/>
              </a:spcBef>
              <a:spcAft>
                <a:spcPts val="0"/>
              </a:spcAft>
              <a:buClr>
                <a:schemeClr val="dk1"/>
              </a:buClr>
              <a:buSzPts val="1800"/>
              <a:buChar char="•"/>
              <a:defRPr/>
            </a:lvl2pPr>
            <a:lvl3pPr indent="-342900" lvl="2" marL="1371600" algn="l">
              <a:lnSpc>
                <a:spcPct val="90000"/>
              </a:lnSpc>
              <a:spcBef>
                <a:spcPts val="600"/>
              </a:spcBef>
              <a:spcAft>
                <a:spcPts val="0"/>
              </a:spcAft>
              <a:buClr>
                <a:schemeClr val="dk1"/>
              </a:buClr>
              <a:buSzPts val="1800"/>
              <a:buChar char="•"/>
              <a:defRPr/>
            </a:lvl3pPr>
            <a:lvl4pPr indent="-342900" lvl="3" marL="1828800" algn="l">
              <a:lnSpc>
                <a:spcPct val="90000"/>
              </a:lnSpc>
              <a:spcBef>
                <a:spcPts val="600"/>
              </a:spcBef>
              <a:spcAft>
                <a:spcPts val="0"/>
              </a:spcAft>
              <a:buClr>
                <a:schemeClr val="dk1"/>
              </a:buClr>
              <a:buSzPts val="1800"/>
              <a:buChar char="•"/>
              <a:defRPr/>
            </a:lvl4pPr>
            <a:lvl5pPr indent="-342900" lvl="4" marL="2286000" algn="l">
              <a:lnSpc>
                <a:spcPct val="90000"/>
              </a:lnSpc>
              <a:spcBef>
                <a:spcPts val="600"/>
              </a:spcBef>
              <a:spcAft>
                <a:spcPts val="0"/>
              </a:spcAft>
              <a:buClr>
                <a:schemeClr val="dk1"/>
              </a:buClr>
              <a:buSzPts val="1800"/>
              <a:buChar char="•"/>
              <a:defRPr/>
            </a:lvl5pPr>
            <a:lvl6pPr indent="-342900" lvl="5" marL="2743200" algn="l">
              <a:lnSpc>
                <a:spcPct val="90000"/>
              </a:lnSpc>
              <a:spcBef>
                <a:spcPts val="600"/>
              </a:spcBef>
              <a:spcAft>
                <a:spcPts val="0"/>
              </a:spcAft>
              <a:buClr>
                <a:schemeClr val="dk1"/>
              </a:buClr>
              <a:buSzPts val="1800"/>
              <a:buChar char="•"/>
              <a:defRPr/>
            </a:lvl6pPr>
            <a:lvl7pPr indent="-342900" lvl="6" marL="3200400" algn="l">
              <a:lnSpc>
                <a:spcPct val="90000"/>
              </a:lnSpc>
              <a:spcBef>
                <a:spcPts val="600"/>
              </a:spcBef>
              <a:spcAft>
                <a:spcPts val="0"/>
              </a:spcAft>
              <a:buClr>
                <a:schemeClr val="dk1"/>
              </a:buClr>
              <a:buSzPts val="1800"/>
              <a:buChar char="•"/>
              <a:defRPr/>
            </a:lvl7pPr>
            <a:lvl8pPr indent="-342900" lvl="7" marL="3657600" algn="l">
              <a:lnSpc>
                <a:spcPct val="90000"/>
              </a:lnSpc>
              <a:spcBef>
                <a:spcPts val="600"/>
              </a:spcBef>
              <a:spcAft>
                <a:spcPts val="0"/>
              </a:spcAft>
              <a:buClr>
                <a:schemeClr val="dk1"/>
              </a:buClr>
              <a:buSzPts val="1800"/>
              <a:buChar char="•"/>
              <a:defRPr/>
            </a:lvl8pPr>
            <a:lvl9pPr indent="-342900" lvl="8" marL="4114800" algn="l">
              <a:lnSpc>
                <a:spcPct val="90000"/>
              </a:lnSpc>
              <a:spcBef>
                <a:spcPts val="600"/>
              </a:spcBef>
              <a:spcAft>
                <a:spcPts val="0"/>
              </a:spcAft>
              <a:buClr>
                <a:schemeClr val="dk1"/>
              </a:buClr>
              <a:buSzPts val="1800"/>
              <a:buChar char="•"/>
              <a:defRPr/>
            </a:lvl9pPr>
          </a:lstStyle>
          <a:p/>
        </p:txBody>
      </p:sp>
      <p:sp>
        <p:nvSpPr>
          <p:cNvPr id="18" name="Google Shape;18;p2"/>
          <p:cNvSpPr txBox="1"/>
          <p:nvPr>
            <p:ph idx="10" type="dt"/>
          </p:nvPr>
        </p:nvSpPr>
        <p:spPr>
          <a:xfrm>
            <a:off x="1005840" y="8475134"/>
            <a:ext cx="3291840" cy="486833"/>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9" name="Google Shape;19;p2"/>
          <p:cNvSpPr txBox="1"/>
          <p:nvPr>
            <p:ph idx="11" type="ftr"/>
          </p:nvPr>
        </p:nvSpPr>
        <p:spPr>
          <a:xfrm>
            <a:off x="4846320" y="8475134"/>
            <a:ext cx="4937760" cy="486833"/>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0" name="Google Shape;20;p2"/>
          <p:cNvSpPr txBox="1"/>
          <p:nvPr>
            <p:ph idx="12" type="sldNum"/>
          </p:nvPr>
        </p:nvSpPr>
        <p:spPr>
          <a:xfrm>
            <a:off x="10332720" y="8475134"/>
            <a:ext cx="3291840" cy="486833"/>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mc:AlternateContent>
    <mc:Choice Requires="p14">
      <p:transition spd="slow" p14:dur="1500">
        <p:push/>
      </p:transition>
    </mc:Choice>
    <mc:Fallback>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72" name="Shape 72"/>
        <p:cNvGrpSpPr/>
        <p:nvPr/>
      </p:nvGrpSpPr>
      <p:grpSpPr>
        <a:xfrm>
          <a:off x="0" y="0"/>
          <a:ext cx="0" cy="0"/>
          <a:chOff x="0" y="0"/>
          <a:chExt cx="0" cy="0"/>
        </a:xfrm>
      </p:grpSpPr>
      <p:sp>
        <p:nvSpPr>
          <p:cNvPr id="73" name="Google Shape;73;p11"/>
          <p:cNvSpPr txBox="1"/>
          <p:nvPr>
            <p:ph type="title"/>
          </p:nvPr>
        </p:nvSpPr>
        <p:spPr>
          <a:xfrm>
            <a:off x="1005840" y="486834"/>
            <a:ext cx="12618721" cy="1767417"/>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4" name="Google Shape;74;p11"/>
          <p:cNvSpPr txBox="1"/>
          <p:nvPr>
            <p:ph idx="1" type="body"/>
          </p:nvPr>
        </p:nvSpPr>
        <p:spPr>
          <a:xfrm rot="5400000">
            <a:off x="4414307" y="-974301"/>
            <a:ext cx="5801784" cy="12618721"/>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200"/>
              </a:spcBef>
              <a:spcAft>
                <a:spcPts val="0"/>
              </a:spcAft>
              <a:buClr>
                <a:schemeClr val="dk1"/>
              </a:buClr>
              <a:buSzPts val="1800"/>
              <a:buChar char="•"/>
              <a:defRPr/>
            </a:lvl1pPr>
            <a:lvl2pPr indent="-342900" lvl="1" marL="914400" algn="l">
              <a:lnSpc>
                <a:spcPct val="90000"/>
              </a:lnSpc>
              <a:spcBef>
                <a:spcPts val="600"/>
              </a:spcBef>
              <a:spcAft>
                <a:spcPts val="0"/>
              </a:spcAft>
              <a:buClr>
                <a:schemeClr val="dk1"/>
              </a:buClr>
              <a:buSzPts val="1800"/>
              <a:buChar char="•"/>
              <a:defRPr/>
            </a:lvl2pPr>
            <a:lvl3pPr indent="-342900" lvl="2" marL="1371600" algn="l">
              <a:lnSpc>
                <a:spcPct val="90000"/>
              </a:lnSpc>
              <a:spcBef>
                <a:spcPts val="600"/>
              </a:spcBef>
              <a:spcAft>
                <a:spcPts val="0"/>
              </a:spcAft>
              <a:buClr>
                <a:schemeClr val="dk1"/>
              </a:buClr>
              <a:buSzPts val="1800"/>
              <a:buChar char="•"/>
              <a:defRPr/>
            </a:lvl3pPr>
            <a:lvl4pPr indent="-342900" lvl="3" marL="1828800" algn="l">
              <a:lnSpc>
                <a:spcPct val="90000"/>
              </a:lnSpc>
              <a:spcBef>
                <a:spcPts val="600"/>
              </a:spcBef>
              <a:spcAft>
                <a:spcPts val="0"/>
              </a:spcAft>
              <a:buClr>
                <a:schemeClr val="dk1"/>
              </a:buClr>
              <a:buSzPts val="1800"/>
              <a:buChar char="•"/>
              <a:defRPr/>
            </a:lvl4pPr>
            <a:lvl5pPr indent="-342900" lvl="4" marL="2286000" algn="l">
              <a:lnSpc>
                <a:spcPct val="90000"/>
              </a:lnSpc>
              <a:spcBef>
                <a:spcPts val="600"/>
              </a:spcBef>
              <a:spcAft>
                <a:spcPts val="0"/>
              </a:spcAft>
              <a:buClr>
                <a:schemeClr val="dk1"/>
              </a:buClr>
              <a:buSzPts val="1800"/>
              <a:buChar char="•"/>
              <a:defRPr/>
            </a:lvl5pPr>
            <a:lvl6pPr indent="-342900" lvl="5" marL="2743200" algn="l">
              <a:lnSpc>
                <a:spcPct val="90000"/>
              </a:lnSpc>
              <a:spcBef>
                <a:spcPts val="600"/>
              </a:spcBef>
              <a:spcAft>
                <a:spcPts val="0"/>
              </a:spcAft>
              <a:buClr>
                <a:schemeClr val="dk1"/>
              </a:buClr>
              <a:buSzPts val="1800"/>
              <a:buChar char="•"/>
              <a:defRPr/>
            </a:lvl6pPr>
            <a:lvl7pPr indent="-342900" lvl="6" marL="3200400" algn="l">
              <a:lnSpc>
                <a:spcPct val="90000"/>
              </a:lnSpc>
              <a:spcBef>
                <a:spcPts val="600"/>
              </a:spcBef>
              <a:spcAft>
                <a:spcPts val="0"/>
              </a:spcAft>
              <a:buClr>
                <a:schemeClr val="dk1"/>
              </a:buClr>
              <a:buSzPts val="1800"/>
              <a:buChar char="•"/>
              <a:defRPr/>
            </a:lvl7pPr>
            <a:lvl8pPr indent="-342900" lvl="7" marL="3657600" algn="l">
              <a:lnSpc>
                <a:spcPct val="90000"/>
              </a:lnSpc>
              <a:spcBef>
                <a:spcPts val="600"/>
              </a:spcBef>
              <a:spcAft>
                <a:spcPts val="0"/>
              </a:spcAft>
              <a:buClr>
                <a:schemeClr val="dk1"/>
              </a:buClr>
              <a:buSzPts val="1800"/>
              <a:buChar char="•"/>
              <a:defRPr/>
            </a:lvl8pPr>
            <a:lvl9pPr indent="-342900" lvl="8" marL="4114800" algn="l">
              <a:lnSpc>
                <a:spcPct val="90000"/>
              </a:lnSpc>
              <a:spcBef>
                <a:spcPts val="600"/>
              </a:spcBef>
              <a:spcAft>
                <a:spcPts val="0"/>
              </a:spcAft>
              <a:buClr>
                <a:schemeClr val="dk1"/>
              </a:buClr>
              <a:buSzPts val="1800"/>
              <a:buChar char="•"/>
              <a:defRPr/>
            </a:lvl9pPr>
          </a:lstStyle>
          <a:p/>
        </p:txBody>
      </p:sp>
      <p:sp>
        <p:nvSpPr>
          <p:cNvPr id="75" name="Google Shape;75;p11"/>
          <p:cNvSpPr txBox="1"/>
          <p:nvPr>
            <p:ph idx="10" type="dt"/>
          </p:nvPr>
        </p:nvSpPr>
        <p:spPr>
          <a:xfrm>
            <a:off x="1005840" y="8475134"/>
            <a:ext cx="3291840" cy="486833"/>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6" name="Google Shape;76;p11"/>
          <p:cNvSpPr txBox="1"/>
          <p:nvPr>
            <p:ph idx="11" type="ftr"/>
          </p:nvPr>
        </p:nvSpPr>
        <p:spPr>
          <a:xfrm>
            <a:off x="4846320" y="8475134"/>
            <a:ext cx="4937760" cy="486833"/>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7" name="Google Shape;77;p11"/>
          <p:cNvSpPr txBox="1"/>
          <p:nvPr>
            <p:ph idx="12" type="sldNum"/>
          </p:nvPr>
        </p:nvSpPr>
        <p:spPr>
          <a:xfrm>
            <a:off x="10332720" y="8475134"/>
            <a:ext cx="3291840" cy="486833"/>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mc:AlternateContent>
    <mc:Choice Requires="p14">
      <p:transition spd="slow" p14:dur="1500">
        <p:push/>
      </p:transition>
    </mc:Choice>
    <mc:Fallback>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78" name="Shape 78"/>
        <p:cNvGrpSpPr/>
        <p:nvPr/>
      </p:nvGrpSpPr>
      <p:grpSpPr>
        <a:xfrm>
          <a:off x="0" y="0"/>
          <a:ext cx="0" cy="0"/>
          <a:chOff x="0" y="0"/>
          <a:chExt cx="0" cy="0"/>
        </a:xfrm>
      </p:grpSpPr>
      <p:sp>
        <p:nvSpPr>
          <p:cNvPr id="79" name="Google Shape;79;p12"/>
          <p:cNvSpPr txBox="1"/>
          <p:nvPr>
            <p:ph type="title"/>
          </p:nvPr>
        </p:nvSpPr>
        <p:spPr>
          <a:xfrm rot="5400000">
            <a:off x="8172661" y="2784052"/>
            <a:ext cx="7749117" cy="3154680"/>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80" name="Google Shape;80;p12"/>
          <p:cNvSpPr txBox="1"/>
          <p:nvPr>
            <p:ph idx="1" type="body"/>
          </p:nvPr>
        </p:nvSpPr>
        <p:spPr>
          <a:xfrm rot="5400000">
            <a:off x="1771861" y="-279187"/>
            <a:ext cx="7749117" cy="928116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200"/>
              </a:spcBef>
              <a:spcAft>
                <a:spcPts val="0"/>
              </a:spcAft>
              <a:buClr>
                <a:schemeClr val="dk1"/>
              </a:buClr>
              <a:buSzPts val="1800"/>
              <a:buChar char="•"/>
              <a:defRPr/>
            </a:lvl1pPr>
            <a:lvl2pPr indent="-342900" lvl="1" marL="914400" algn="l">
              <a:lnSpc>
                <a:spcPct val="90000"/>
              </a:lnSpc>
              <a:spcBef>
                <a:spcPts val="600"/>
              </a:spcBef>
              <a:spcAft>
                <a:spcPts val="0"/>
              </a:spcAft>
              <a:buClr>
                <a:schemeClr val="dk1"/>
              </a:buClr>
              <a:buSzPts val="1800"/>
              <a:buChar char="•"/>
              <a:defRPr/>
            </a:lvl2pPr>
            <a:lvl3pPr indent="-342900" lvl="2" marL="1371600" algn="l">
              <a:lnSpc>
                <a:spcPct val="90000"/>
              </a:lnSpc>
              <a:spcBef>
                <a:spcPts val="600"/>
              </a:spcBef>
              <a:spcAft>
                <a:spcPts val="0"/>
              </a:spcAft>
              <a:buClr>
                <a:schemeClr val="dk1"/>
              </a:buClr>
              <a:buSzPts val="1800"/>
              <a:buChar char="•"/>
              <a:defRPr/>
            </a:lvl3pPr>
            <a:lvl4pPr indent="-342900" lvl="3" marL="1828800" algn="l">
              <a:lnSpc>
                <a:spcPct val="90000"/>
              </a:lnSpc>
              <a:spcBef>
                <a:spcPts val="600"/>
              </a:spcBef>
              <a:spcAft>
                <a:spcPts val="0"/>
              </a:spcAft>
              <a:buClr>
                <a:schemeClr val="dk1"/>
              </a:buClr>
              <a:buSzPts val="1800"/>
              <a:buChar char="•"/>
              <a:defRPr/>
            </a:lvl4pPr>
            <a:lvl5pPr indent="-342900" lvl="4" marL="2286000" algn="l">
              <a:lnSpc>
                <a:spcPct val="90000"/>
              </a:lnSpc>
              <a:spcBef>
                <a:spcPts val="600"/>
              </a:spcBef>
              <a:spcAft>
                <a:spcPts val="0"/>
              </a:spcAft>
              <a:buClr>
                <a:schemeClr val="dk1"/>
              </a:buClr>
              <a:buSzPts val="1800"/>
              <a:buChar char="•"/>
              <a:defRPr/>
            </a:lvl5pPr>
            <a:lvl6pPr indent="-342900" lvl="5" marL="2743200" algn="l">
              <a:lnSpc>
                <a:spcPct val="90000"/>
              </a:lnSpc>
              <a:spcBef>
                <a:spcPts val="600"/>
              </a:spcBef>
              <a:spcAft>
                <a:spcPts val="0"/>
              </a:spcAft>
              <a:buClr>
                <a:schemeClr val="dk1"/>
              </a:buClr>
              <a:buSzPts val="1800"/>
              <a:buChar char="•"/>
              <a:defRPr/>
            </a:lvl6pPr>
            <a:lvl7pPr indent="-342900" lvl="6" marL="3200400" algn="l">
              <a:lnSpc>
                <a:spcPct val="90000"/>
              </a:lnSpc>
              <a:spcBef>
                <a:spcPts val="600"/>
              </a:spcBef>
              <a:spcAft>
                <a:spcPts val="0"/>
              </a:spcAft>
              <a:buClr>
                <a:schemeClr val="dk1"/>
              </a:buClr>
              <a:buSzPts val="1800"/>
              <a:buChar char="•"/>
              <a:defRPr/>
            </a:lvl7pPr>
            <a:lvl8pPr indent="-342900" lvl="7" marL="3657600" algn="l">
              <a:lnSpc>
                <a:spcPct val="90000"/>
              </a:lnSpc>
              <a:spcBef>
                <a:spcPts val="600"/>
              </a:spcBef>
              <a:spcAft>
                <a:spcPts val="0"/>
              </a:spcAft>
              <a:buClr>
                <a:schemeClr val="dk1"/>
              </a:buClr>
              <a:buSzPts val="1800"/>
              <a:buChar char="•"/>
              <a:defRPr/>
            </a:lvl8pPr>
            <a:lvl9pPr indent="-342900" lvl="8" marL="4114800" algn="l">
              <a:lnSpc>
                <a:spcPct val="90000"/>
              </a:lnSpc>
              <a:spcBef>
                <a:spcPts val="600"/>
              </a:spcBef>
              <a:spcAft>
                <a:spcPts val="0"/>
              </a:spcAft>
              <a:buClr>
                <a:schemeClr val="dk1"/>
              </a:buClr>
              <a:buSzPts val="1800"/>
              <a:buChar char="•"/>
              <a:defRPr/>
            </a:lvl9pPr>
          </a:lstStyle>
          <a:p/>
        </p:txBody>
      </p:sp>
      <p:sp>
        <p:nvSpPr>
          <p:cNvPr id="81" name="Google Shape;81;p12"/>
          <p:cNvSpPr txBox="1"/>
          <p:nvPr>
            <p:ph idx="10" type="dt"/>
          </p:nvPr>
        </p:nvSpPr>
        <p:spPr>
          <a:xfrm>
            <a:off x="1005840" y="8475134"/>
            <a:ext cx="3291840" cy="486833"/>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2" name="Google Shape;82;p12"/>
          <p:cNvSpPr txBox="1"/>
          <p:nvPr>
            <p:ph idx="11" type="ftr"/>
          </p:nvPr>
        </p:nvSpPr>
        <p:spPr>
          <a:xfrm>
            <a:off x="4846320" y="8475134"/>
            <a:ext cx="4937760" cy="486833"/>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3" name="Google Shape;83;p12"/>
          <p:cNvSpPr txBox="1"/>
          <p:nvPr>
            <p:ph idx="12" type="sldNum"/>
          </p:nvPr>
        </p:nvSpPr>
        <p:spPr>
          <a:xfrm>
            <a:off x="10332720" y="8475134"/>
            <a:ext cx="3291840" cy="486833"/>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mc:AlternateContent>
    <mc:Choice Requires="p14">
      <p:transition spd="slow" p14:dur="1500">
        <p:push/>
      </p:transition>
    </mc:Choice>
    <mc:Fallback>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21" name="Shape 21"/>
        <p:cNvGrpSpPr/>
        <p:nvPr/>
      </p:nvGrpSpPr>
      <p:grpSpPr>
        <a:xfrm>
          <a:off x="0" y="0"/>
          <a:ext cx="0" cy="0"/>
          <a:chOff x="0" y="0"/>
          <a:chExt cx="0" cy="0"/>
        </a:xfrm>
      </p:grpSpPr>
      <p:sp>
        <p:nvSpPr>
          <p:cNvPr id="22" name="Google Shape;22;p3"/>
          <p:cNvSpPr txBox="1"/>
          <p:nvPr>
            <p:ph type="ctrTitle"/>
          </p:nvPr>
        </p:nvSpPr>
        <p:spPr>
          <a:xfrm>
            <a:off x="1828800" y="1496484"/>
            <a:ext cx="10972800" cy="3183467"/>
          </a:xfrm>
          <a:prstGeom prst="rect">
            <a:avLst/>
          </a:prstGeom>
          <a:noFill/>
          <a:ln>
            <a:noFill/>
          </a:ln>
        </p:spPr>
        <p:txBody>
          <a:bodyPr anchorCtr="0" anchor="b" bIns="45700" lIns="91425" spcFirstLastPara="1" rIns="91425" wrap="square" tIns="45700">
            <a:normAutofit/>
          </a:bodyPr>
          <a:lstStyle>
            <a:lvl1pPr lvl="0" algn="ctr">
              <a:lnSpc>
                <a:spcPct val="90000"/>
              </a:lnSpc>
              <a:spcBef>
                <a:spcPts val="0"/>
              </a:spcBef>
              <a:spcAft>
                <a:spcPts val="0"/>
              </a:spcAft>
              <a:buClr>
                <a:schemeClr val="dk1"/>
              </a:buClr>
              <a:buSzPts val="7200"/>
              <a:buFont typeface="Calibri"/>
              <a:buNone/>
              <a:defRPr sz="7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3" name="Google Shape;23;p3"/>
          <p:cNvSpPr txBox="1"/>
          <p:nvPr>
            <p:ph idx="1" type="subTitle"/>
          </p:nvPr>
        </p:nvSpPr>
        <p:spPr>
          <a:xfrm>
            <a:off x="1828800" y="4802717"/>
            <a:ext cx="10972800" cy="2207683"/>
          </a:xfrm>
          <a:prstGeom prst="rect">
            <a:avLst/>
          </a:prstGeom>
          <a:noFill/>
          <a:ln>
            <a:noFill/>
          </a:ln>
        </p:spPr>
        <p:txBody>
          <a:bodyPr anchorCtr="0" anchor="t" bIns="45700" lIns="91425" spcFirstLastPara="1" rIns="91425" wrap="square" tIns="45700">
            <a:normAutofit/>
          </a:bodyPr>
          <a:lstStyle>
            <a:lvl1pPr lvl="0" algn="ctr">
              <a:lnSpc>
                <a:spcPct val="90000"/>
              </a:lnSpc>
              <a:spcBef>
                <a:spcPts val="1200"/>
              </a:spcBef>
              <a:spcAft>
                <a:spcPts val="0"/>
              </a:spcAft>
              <a:buClr>
                <a:schemeClr val="dk1"/>
              </a:buClr>
              <a:buSzPts val="2880"/>
              <a:buNone/>
              <a:defRPr sz="2880"/>
            </a:lvl1pPr>
            <a:lvl2pPr lvl="1" algn="ctr">
              <a:lnSpc>
                <a:spcPct val="90000"/>
              </a:lnSpc>
              <a:spcBef>
                <a:spcPts val="600"/>
              </a:spcBef>
              <a:spcAft>
                <a:spcPts val="0"/>
              </a:spcAft>
              <a:buClr>
                <a:schemeClr val="dk1"/>
              </a:buClr>
              <a:buSzPts val="2400"/>
              <a:buNone/>
              <a:defRPr sz="2400"/>
            </a:lvl2pPr>
            <a:lvl3pPr lvl="2" algn="ctr">
              <a:lnSpc>
                <a:spcPct val="90000"/>
              </a:lnSpc>
              <a:spcBef>
                <a:spcPts val="600"/>
              </a:spcBef>
              <a:spcAft>
                <a:spcPts val="0"/>
              </a:spcAft>
              <a:buClr>
                <a:schemeClr val="dk1"/>
              </a:buClr>
              <a:buSzPts val="2160"/>
              <a:buNone/>
              <a:defRPr sz="2160"/>
            </a:lvl3pPr>
            <a:lvl4pPr lvl="3" algn="ctr">
              <a:lnSpc>
                <a:spcPct val="90000"/>
              </a:lnSpc>
              <a:spcBef>
                <a:spcPts val="600"/>
              </a:spcBef>
              <a:spcAft>
                <a:spcPts val="0"/>
              </a:spcAft>
              <a:buClr>
                <a:schemeClr val="dk1"/>
              </a:buClr>
              <a:buSzPts val="1920"/>
              <a:buNone/>
              <a:defRPr sz="1920"/>
            </a:lvl4pPr>
            <a:lvl5pPr lvl="4" algn="ctr">
              <a:lnSpc>
                <a:spcPct val="90000"/>
              </a:lnSpc>
              <a:spcBef>
                <a:spcPts val="600"/>
              </a:spcBef>
              <a:spcAft>
                <a:spcPts val="0"/>
              </a:spcAft>
              <a:buClr>
                <a:schemeClr val="dk1"/>
              </a:buClr>
              <a:buSzPts val="1920"/>
              <a:buNone/>
              <a:defRPr sz="1920"/>
            </a:lvl5pPr>
            <a:lvl6pPr lvl="5" algn="ctr">
              <a:lnSpc>
                <a:spcPct val="90000"/>
              </a:lnSpc>
              <a:spcBef>
                <a:spcPts val="600"/>
              </a:spcBef>
              <a:spcAft>
                <a:spcPts val="0"/>
              </a:spcAft>
              <a:buClr>
                <a:schemeClr val="dk1"/>
              </a:buClr>
              <a:buSzPts val="1920"/>
              <a:buNone/>
              <a:defRPr sz="1920"/>
            </a:lvl6pPr>
            <a:lvl7pPr lvl="6" algn="ctr">
              <a:lnSpc>
                <a:spcPct val="90000"/>
              </a:lnSpc>
              <a:spcBef>
                <a:spcPts val="600"/>
              </a:spcBef>
              <a:spcAft>
                <a:spcPts val="0"/>
              </a:spcAft>
              <a:buClr>
                <a:schemeClr val="dk1"/>
              </a:buClr>
              <a:buSzPts val="1920"/>
              <a:buNone/>
              <a:defRPr sz="1920"/>
            </a:lvl7pPr>
            <a:lvl8pPr lvl="7" algn="ctr">
              <a:lnSpc>
                <a:spcPct val="90000"/>
              </a:lnSpc>
              <a:spcBef>
                <a:spcPts val="600"/>
              </a:spcBef>
              <a:spcAft>
                <a:spcPts val="0"/>
              </a:spcAft>
              <a:buClr>
                <a:schemeClr val="dk1"/>
              </a:buClr>
              <a:buSzPts val="1920"/>
              <a:buNone/>
              <a:defRPr sz="1920"/>
            </a:lvl8pPr>
            <a:lvl9pPr lvl="8" algn="ctr">
              <a:lnSpc>
                <a:spcPct val="90000"/>
              </a:lnSpc>
              <a:spcBef>
                <a:spcPts val="600"/>
              </a:spcBef>
              <a:spcAft>
                <a:spcPts val="0"/>
              </a:spcAft>
              <a:buClr>
                <a:schemeClr val="dk1"/>
              </a:buClr>
              <a:buSzPts val="1920"/>
              <a:buNone/>
              <a:defRPr sz="1920"/>
            </a:lvl9pPr>
          </a:lstStyle>
          <a:p/>
        </p:txBody>
      </p:sp>
      <p:sp>
        <p:nvSpPr>
          <p:cNvPr id="24" name="Google Shape;24;p3"/>
          <p:cNvSpPr txBox="1"/>
          <p:nvPr>
            <p:ph idx="10" type="dt"/>
          </p:nvPr>
        </p:nvSpPr>
        <p:spPr>
          <a:xfrm>
            <a:off x="1005840" y="8475134"/>
            <a:ext cx="3291840" cy="486833"/>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5" name="Google Shape;25;p3"/>
          <p:cNvSpPr txBox="1"/>
          <p:nvPr>
            <p:ph idx="11" type="ftr"/>
          </p:nvPr>
        </p:nvSpPr>
        <p:spPr>
          <a:xfrm>
            <a:off x="4846320" y="8475134"/>
            <a:ext cx="4937760" cy="486833"/>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6" name="Google Shape;26;p3"/>
          <p:cNvSpPr txBox="1"/>
          <p:nvPr>
            <p:ph idx="12" type="sldNum"/>
          </p:nvPr>
        </p:nvSpPr>
        <p:spPr>
          <a:xfrm>
            <a:off x="10332720" y="8475134"/>
            <a:ext cx="3291840" cy="486833"/>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mc:AlternateContent>
    <mc:Choice Requires="p14">
      <p:transition spd="slow" p14:dur="1500">
        <p:push/>
      </p:transition>
    </mc:Choice>
    <mc:Fallback>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27" name="Shape 27"/>
        <p:cNvGrpSpPr/>
        <p:nvPr/>
      </p:nvGrpSpPr>
      <p:grpSpPr>
        <a:xfrm>
          <a:off x="0" y="0"/>
          <a:ext cx="0" cy="0"/>
          <a:chOff x="0" y="0"/>
          <a:chExt cx="0" cy="0"/>
        </a:xfrm>
      </p:grpSpPr>
      <p:sp>
        <p:nvSpPr>
          <p:cNvPr id="28" name="Google Shape;28;p4"/>
          <p:cNvSpPr txBox="1"/>
          <p:nvPr>
            <p:ph type="title"/>
          </p:nvPr>
        </p:nvSpPr>
        <p:spPr>
          <a:xfrm>
            <a:off x="998220" y="2279652"/>
            <a:ext cx="12618721" cy="3803649"/>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7200"/>
              <a:buFont typeface="Calibri"/>
              <a:buNone/>
              <a:defRPr sz="7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9" name="Google Shape;29;p4"/>
          <p:cNvSpPr txBox="1"/>
          <p:nvPr>
            <p:ph idx="1" type="body"/>
          </p:nvPr>
        </p:nvSpPr>
        <p:spPr>
          <a:xfrm>
            <a:off x="998220" y="6119285"/>
            <a:ext cx="12618721" cy="2000249"/>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200"/>
              </a:spcBef>
              <a:spcAft>
                <a:spcPts val="0"/>
              </a:spcAft>
              <a:buClr>
                <a:srgbClr val="888888"/>
              </a:buClr>
              <a:buSzPts val="2880"/>
              <a:buNone/>
              <a:defRPr sz="2880">
                <a:solidFill>
                  <a:srgbClr val="888888"/>
                </a:solidFill>
              </a:defRPr>
            </a:lvl1pPr>
            <a:lvl2pPr indent="-228600" lvl="1" marL="914400" algn="l">
              <a:lnSpc>
                <a:spcPct val="90000"/>
              </a:lnSpc>
              <a:spcBef>
                <a:spcPts val="600"/>
              </a:spcBef>
              <a:spcAft>
                <a:spcPts val="0"/>
              </a:spcAft>
              <a:buClr>
                <a:srgbClr val="888888"/>
              </a:buClr>
              <a:buSzPts val="2400"/>
              <a:buNone/>
              <a:defRPr sz="2400">
                <a:solidFill>
                  <a:srgbClr val="888888"/>
                </a:solidFill>
              </a:defRPr>
            </a:lvl2pPr>
            <a:lvl3pPr indent="-228600" lvl="2" marL="1371600" algn="l">
              <a:lnSpc>
                <a:spcPct val="90000"/>
              </a:lnSpc>
              <a:spcBef>
                <a:spcPts val="600"/>
              </a:spcBef>
              <a:spcAft>
                <a:spcPts val="0"/>
              </a:spcAft>
              <a:buClr>
                <a:srgbClr val="888888"/>
              </a:buClr>
              <a:buSzPts val="2160"/>
              <a:buNone/>
              <a:defRPr sz="2160">
                <a:solidFill>
                  <a:srgbClr val="888888"/>
                </a:solidFill>
              </a:defRPr>
            </a:lvl3pPr>
            <a:lvl4pPr indent="-228600" lvl="3" marL="1828800" algn="l">
              <a:lnSpc>
                <a:spcPct val="90000"/>
              </a:lnSpc>
              <a:spcBef>
                <a:spcPts val="600"/>
              </a:spcBef>
              <a:spcAft>
                <a:spcPts val="0"/>
              </a:spcAft>
              <a:buClr>
                <a:srgbClr val="888888"/>
              </a:buClr>
              <a:buSzPts val="1920"/>
              <a:buNone/>
              <a:defRPr sz="1920">
                <a:solidFill>
                  <a:srgbClr val="888888"/>
                </a:solidFill>
              </a:defRPr>
            </a:lvl4pPr>
            <a:lvl5pPr indent="-228600" lvl="4" marL="2286000" algn="l">
              <a:lnSpc>
                <a:spcPct val="90000"/>
              </a:lnSpc>
              <a:spcBef>
                <a:spcPts val="600"/>
              </a:spcBef>
              <a:spcAft>
                <a:spcPts val="0"/>
              </a:spcAft>
              <a:buClr>
                <a:srgbClr val="888888"/>
              </a:buClr>
              <a:buSzPts val="1920"/>
              <a:buNone/>
              <a:defRPr sz="1920">
                <a:solidFill>
                  <a:srgbClr val="888888"/>
                </a:solidFill>
              </a:defRPr>
            </a:lvl5pPr>
            <a:lvl6pPr indent="-228600" lvl="5" marL="2743200" algn="l">
              <a:lnSpc>
                <a:spcPct val="90000"/>
              </a:lnSpc>
              <a:spcBef>
                <a:spcPts val="600"/>
              </a:spcBef>
              <a:spcAft>
                <a:spcPts val="0"/>
              </a:spcAft>
              <a:buClr>
                <a:srgbClr val="888888"/>
              </a:buClr>
              <a:buSzPts val="1920"/>
              <a:buNone/>
              <a:defRPr sz="1920">
                <a:solidFill>
                  <a:srgbClr val="888888"/>
                </a:solidFill>
              </a:defRPr>
            </a:lvl6pPr>
            <a:lvl7pPr indent="-228600" lvl="6" marL="3200400" algn="l">
              <a:lnSpc>
                <a:spcPct val="90000"/>
              </a:lnSpc>
              <a:spcBef>
                <a:spcPts val="600"/>
              </a:spcBef>
              <a:spcAft>
                <a:spcPts val="0"/>
              </a:spcAft>
              <a:buClr>
                <a:srgbClr val="888888"/>
              </a:buClr>
              <a:buSzPts val="1920"/>
              <a:buNone/>
              <a:defRPr sz="1920">
                <a:solidFill>
                  <a:srgbClr val="888888"/>
                </a:solidFill>
              </a:defRPr>
            </a:lvl7pPr>
            <a:lvl8pPr indent="-228600" lvl="7" marL="3657600" algn="l">
              <a:lnSpc>
                <a:spcPct val="90000"/>
              </a:lnSpc>
              <a:spcBef>
                <a:spcPts val="600"/>
              </a:spcBef>
              <a:spcAft>
                <a:spcPts val="0"/>
              </a:spcAft>
              <a:buClr>
                <a:srgbClr val="888888"/>
              </a:buClr>
              <a:buSzPts val="1920"/>
              <a:buNone/>
              <a:defRPr sz="1920">
                <a:solidFill>
                  <a:srgbClr val="888888"/>
                </a:solidFill>
              </a:defRPr>
            </a:lvl8pPr>
            <a:lvl9pPr indent="-228600" lvl="8" marL="4114800" algn="l">
              <a:lnSpc>
                <a:spcPct val="90000"/>
              </a:lnSpc>
              <a:spcBef>
                <a:spcPts val="600"/>
              </a:spcBef>
              <a:spcAft>
                <a:spcPts val="0"/>
              </a:spcAft>
              <a:buClr>
                <a:srgbClr val="888888"/>
              </a:buClr>
              <a:buSzPts val="1920"/>
              <a:buNone/>
              <a:defRPr sz="1920">
                <a:solidFill>
                  <a:srgbClr val="888888"/>
                </a:solidFill>
              </a:defRPr>
            </a:lvl9pPr>
          </a:lstStyle>
          <a:p/>
        </p:txBody>
      </p:sp>
      <p:sp>
        <p:nvSpPr>
          <p:cNvPr id="30" name="Google Shape;30;p4"/>
          <p:cNvSpPr txBox="1"/>
          <p:nvPr>
            <p:ph idx="10" type="dt"/>
          </p:nvPr>
        </p:nvSpPr>
        <p:spPr>
          <a:xfrm>
            <a:off x="1005840" y="8475134"/>
            <a:ext cx="3291840" cy="486833"/>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1" name="Google Shape;31;p4"/>
          <p:cNvSpPr txBox="1"/>
          <p:nvPr>
            <p:ph idx="11" type="ftr"/>
          </p:nvPr>
        </p:nvSpPr>
        <p:spPr>
          <a:xfrm>
            <a:off x="4846320" y="8475134"/>
            <a:ext cx="4937760" cy="486833"/>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2" name="Google Shape;32;p4"/>
          <p:cNvSpPr txBox="1"/>
          <p:nvPr>
            <p:ph idx="12" type="sldNum"/>
          </p:nvPr>
        </p:nvSpPr>
        <p:spPr>
          <a:xfrm>
            <a:off x="10332720" y="8475134"/>
            <a:ext cx="3291840" cy="486833"/>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mc:AlternateContent>
    <mc:Choice Requires="p14">
      <p:transition spd="slow" p14:dur="1500">
        <p:push/>
      </p:transition>
    </mc:Choice>
    <mc:Fallback>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33" name="Shape 33"/>
        <p:cNvGrpSpPr/>
        <p:nvPr/>
      </p:nvGrpSpPr>
      <p:grpSpPr>
        <a:xfrm>
          <a:off x="0" y="0"/>
          <a:ext cx="0" cy="0"/>
          <a:chOff x="0" y="0"/>
          <a:chExt cx="0" cy="0"/>
        </a:xfrm>
      </p:grpSpPr>
      <p:sp>
        <p:nvSpPr>
          <p:cNvPr id="34" name="Google Shape;34;p5"/>
          <p:cNvSpPr txBox="1"/>
          <p:nvPr>
            <p:ph type="title"/>
          </p:nvPr>
        </p:nvSpPr>
        <p:spPr>
          <a:xfrm>
            <a:off x="1005840" y="486834"/>
            <a:ext cx="12618721" cy="1767417"/>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5" name="Google Shape;35;p5"/>
          <p:cNvSpPr txBox="1"/>
          <p:nvPr>
            <p:ph idx="1" type="body"/>
          </p:nvPr>
        </p:nvSpPr>
        <p:spPr>
          <a:xfrm>
            <a:off x="1005840" y="2434167"/>
            <a:ext cx="6217920" cy="5801784"/>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200"/>
              </a:spcBef>
              <a:spcAft>
                <a:spcPts val="0"/>
              </a:spcAft>
              <a:buClr>
                <a:schemeClr val="dk1"/>
              </a:buClr>
              <a:buSzPts val="1800"/>
              <a:buChar char="•"/>
              <a:defRPr/>
            </a:lvl1pPr>
            <a:lvl2pPr indent="-342900" lvl="1" marL="914400" algn="l">
              <a:lnSpc>
                <a:spcPct val="90000"/>
              </a:lnSpc>
              <a:spcBef>
                <a:spcPts val="600"/>
              </a:spcBef>
              <a:spcAft>
                <a:spcPts val="0"/>
              </a:spcAft>
              <a:buClr>
                <a:schemeClr val="dk1"/>
              </a:buClr>
              <a:buSzPts val="1800"/>
              <a:buChar char="•"/>
              <a:defRPr/>
            </a:lvl2pPr>
            <a:lvl3pPr indent="-342900" lvl="2" marL="1371600" algn="l">
              <a:lnSpc>
                <a:spcPct val="90000"/>
              </a:lnSpc>
              <a:spcBef>
                <a:spcPts val="600"/>
              </a:spcBef>
              <a:spcAft>
                <a:spcPts val="0"/>
              </a:spcAft>
              <a:buClr>
                <a:schemeClr val="dk1"/>
              </a:buClr>
              <a:buSzPts val="1800"/>
              <a:buChar char="•"/>
              <a:defRPr/>
            </a:lvl3pPr>
            <a:lvl4pPr indent="-342900" lvl="3" marL="1828800" algn="l">
              <a:lnSpc>
                <a:spcPct val="90000"/>
              </a:lnSpc>
              <a:spcBef>
                <a:spcPts val="600"/>
              </a:spcBef>
              <a:spcAft>
                <a:spcPts val="0"/>
              </a:spcAft>
              <a:buClr>
                <a:schemeClr val="dk1"/>
              </a:buClr>
              <a:buSzPts val="1800"/>
              <a:buChar char="•"/>
              <a:defRPr/>
            </a:lvl4pPr>
            <a:lvl5pPr indent="-342900" lvl="4" marL="2286000" algn="l">
              <a:lnSpc>
                <a:spcPct val="90000"/>
              </a:lnSpc>
              <a:spcBef>
                <a:spcPts val="600"/>
              </a:spcBef>
              <a:spcAft>
                <a:spcPts val="0"/>
              </a:spcAft>
              <a:buClr>
                <a:schemeClr val="dk1"/>
              </a:buClr>
              <a:buSzPts val="1800"/>
              <a:buChar char="•"/>
              <a:defRPr/>
            </a:lvl5pPr>
            <a:lvl6pPr indent="-342900" lvl="5" marL="2743200" algn="l">
              <a:lnSpc>
                <a:spcPct val="90000"/>
              </a:lnSpc>
              <a:spcBef>
                <a:spcPts val="600"/>
              </a:spcBef>
              <a:spcAft>
                <a:spcPts val="0"/>
              </a:spcAft>
              <a:buClr>
                <a:schemeClr val="dk1"/>
              </a:buClr>
              <a:buSzPts val="1800"/>
              <a:buChar char="•"/>
              <a:defRPr/>
            </a:lvl6pPr>
            <a:lvl7pPr indent="-342900" lvl="6" marL="3200400" algn="l">
              <a:lnSpc>
                <a:spcPct val="90000"/>
              </a:lnSpc>
              <a:spcBef>
                <a:spcPts val="600"/>
              </a:spcBef>
              <a:spcAft>
                <a:spcPts val="0"/>
              </a:spcAft>
              <a:buClr>
                <a:schemeClr val="dk1"/>
              </a:buClr>
              <a:buSzPts val="1800"/>
              <a:buChar char="•"/>
              <a:defRPr/>
            </a:lvl7pPr>
            <a:lvl8pPr indent="-342900" lvl="7" marL="3657600" algn="l">
              <a:lnSpc>
                <a:spcPct val="90000"/>
              </a:lnSpc>
              <a:spcBef>
                <a:spcPts val="600"/>
              </a:spcBef>
              <a:spcAft>
                <a:spcPts val="0"/>
              </a:spcAft>
              <a:buClr>
                <a:schemeClr val="dk1"/>
              </a:buClr>
              <a:buSzPts val="1800"/>
              <a:buChar char="•"/>
              <a:defRPr/>
            </a:lvl8pPr>
            <a:lvl9pPr indent="-342900" lvl="8" marL="4114800" algn="l">
              <a:lnSpc>
                <a:spcPct val="90000"/>
              </a:lnSpc>
              <a:spcBef>
                <a:spcPts val="600"/>
              </a:spcBef>
              <a:spcAft>
                <a:spcPts val="0"/>
              </a:spcAft>
              <a:buClr>
                <a:schemeClr val="dk1"/>
              </a:buClr>
              <a:buSzPts val="1800"/>
              <a:buChar char="•"/>
              <a:defRPr/>
            </a:lvl9pPr>
          </a:lstStyle>
          <a:p/>
        </p:txBody>
      </p:sp>
      <p:sp>
        <p:nvSpPr>
          <p:cNvPr id="36" name="Google Shape;36;p5"/>
          <p:cNvSpPr txBox="1"/>
          <p:nvPr>
            <p:ph idx="2" type="body"/>
          </p:nvPr>
        </p:nvSpPr>
        <p:spPr>
          <a:xfrm>
            <a:off x="7406640" y="2434167"/>
            <a:ext cx="6217920" cy="5801784"/>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200"/>
              </a:spcBef>
              <a:spcAft>
                <a:spcPts val="0"/>
              </a:spcAft>
              <a:buClr>
                <a:schemeClr val="dk1"/>
              </a:buClr>
              <a:buSzPts val="1800"/>
              <a:buChar char="•"/>
              <a:defRPr/>
            </a:lvl1pPr>
            <a:lvl2pPr indent="-342900" lvl="1" marL="914400" algn="l">
              <a:lnSpc>
                <a:spcPct val="90000"/>
              </a:lnSpc>
              <a:spcBef>
                <a:spcPts val="600"/>
              </a:spcBef>
              <a:spcAft>
                <a:spcPts val="0"/>
              </a:spcAft>
              <a:buClr>
                <a:schemeClr val="dk1"/>
              </a:buClr>
              <a:buSzPts val="1800"/>
              <a:buChar char="•"/>
              <a:defRPr/>
            </a:lvl2pPr>
            <a:lvl3pPr indent="-342900" lvl="2" marL="1371600" algn="l">
              <a:lnSpc>
                <a:spcPct val="90000"/>
              </a:lnSpc>
              <a:spcBef>
                <a:spcPts val="600"/>
              </a:spcBef>
              <a:spcAft>
                <a:spcPts val="0"/>
              </a:spcAft>
              <a:buClr>
                <a:schemeClr val="dk1"/>
              </a:buClr>
              <a:buSzPts val="1800"/>
              <a:buChar char="•"/>
              <a:defRPr/>
            </a:lvl3pPr>
            <a:lvl4pPr indent="-342900" lvl="3" marL="1828800" algn="l">
              <a:lnSpc>
                <a:spcPct val="90000"/>
              </a:lnSpc>
              <a:spcBef>
                <a:spcPts val="600"/>
              </a:spcBef>
              <a:spcAft>
                <a:spcPts val="0"/>
              </a:spcAft>
              <a:buClr>
                <a:schemeClr val="dk1"/>
              </a:buClr>
              <a:buSzPts val="1800"/>
              <a:buChar char="•"/>
              <a:defRPr/>
            </a:lvl4pPr>
            <a:lvl5pPr indent="-342900" lvl="4" marL="2286000" algn="l">
              <a:lnSpc>
                <a:spcPct val="90000"/>
              </a:lnSpc>
              <a:spcBef>
                <a:spcPts val="600"/>
              </a:spcBef>
              <a:spcAft>
                <a:spcPts val="0"/>
              </a:spcAft>
              <a:buClr>
                <a:schemeClr val="dk1"/>
              </a:buClr>
              <a:buSzPts val="1800"/>
              <a:buChar char="•"/>
              <a:defRPr/>
            </a:lvl5pPr>
            <a:lvl6pPr indent="-342900" lvl="5" marL="2743200" algn="l">
              <a:lnSpc>
                <a:spcPct val="90000"/>
              </a:lnSpc>
              <a:spcBef>
                <a:spcPts val="600"/>
              </a:spcBef>
              <a:spcAft>
                <a:spcPts val="0"/>
              </a:spcAft>
              <a:buClr>
                <a:schemeClr val="dk1"/>
              </a:buClr>
              <a:buSzPts val="1800"/>
              <a:buChar char="•"/>
              <a:defRPr/>
            </a:lvl6pPr>
            <a:lvl7pPr indent="-342900" lvl="6" marL="3200400" algn="l">
              <a:lnSpc>
                <a:spcPct val="90000"/>
              </a:lnSpc>
              <a:spcBef>
                <a:spcPts val="600"/>
              </a:spcBef>
              <a:spcAft>
                <a:spcPts val="0"/>
              </a:spcAft>
              <a:buClr>
                <a:schemeClr val="dk1"/>
              </a:buClr>
              <a:buSzPts val="1800"/>
              <a:buChar char="•"/>
              <a:defRPr/>
            </a:lvl7pPr>
            <a:lvl8pPr indent="-342900" lvl="7" marL="3657600" algn="l">
              <a:lnSpc>
                <a:spcPct val="90000"/>
              </a:lnSpc>
              <a:spcBef>
                <a:spcPts val="600"/>
              </a:spcBef>
              <a:spcAft>
                <a:spcPts val="0"/>
              </a:spcAft>
              <a:buClr>
                <a:schemeClr val="dk1"/>
              </a:buClr>
              <a:buSzPts val="1800"/>
              <a:buChar char="•"/>
              <a:defRPr/>
            </a:lvl8pPr>
            <a:lvl9pPr indent="-342900" lvl="8" marL="4114800" algn="l">
              <a:lnSpc>
                <a:spcPct val="90000"/>
              </a:lnSpc>
              <a:spcBef>
                <a:spcPts val="600"/>
              </a:spcBef>
              <a:spcAft>
                <a:spcPts val="0"/>
              </a:spcAft>
              <a:buClr>
                <a:schemeClr val="dk1"/>
              </a:buClr>
              <a:buSzPts val="1800"/>
              <a:buChar char="•"/>
              <a:defRPr/>
            </a:lvl9pPr>
          </a:lstStyle>
          <a:p/>
        </p:txBody>
      </p:sp>
      <p:sp>
        <p:nvSpPr>
          <p:cNvPr id="37" name="Google Shape;37;p5"/>
          <p:cNvSpPr txBox="1"/>
          <p:nvPr>
            <p:ph idx="10" type="dt"/>
          </p:nvPr>
        </p:nvSpPr>
        <p:spPr>
          <a:xfrm>
            <a:off x="1005840" y="8475134"/>
            <a:ext cx="3291840" cy="486833"/>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8" name="Google Shape;38;p5"/>
          <p:cNvSpPr txBox="1"/>
          <p:nvPr>
            <p:ph idx="11" type="ftr"/>
          </p:nvPr>
        </p:nvSpPr>
        <p:spPr>
          <a:xfrm>
            <a:off x="4846320" y="8475134"/>
            <a:ext cx="4937760" cy="486833"/>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9" name="Google Shape;39;p5"/>
          <p:cNvSpPr txBox="1"/>
          <p:nvPr>
            <p:ph idx="12" type="sldNum"/>
          </p:nvPr>
        </p:nvSpPr>
        <p:spPr>
          <a:xfrm>
            <a:off x="10332720" y="8475134"/>
            <a:ext cx="3291840" cy="486833"/>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mc:AlternateContent>
    <mc:Choice Requires="p14">
      <p:transition spd="slow" p14:dur="1500">
        <p:push/>
      </p:transition>
    </mc:Choice>
    <mc:Fallback>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40" name="Shape 40"/>
        <p:cNvGrpSpPr/>
        <p:nvPr/>
      </p:nvGrpSpPr>
      <p:grpSpPr>
        <a:xfrm>
          <a:off x="0" y="0"/>
          <a:ext cx="0" cy="0"/>
          <a:chOff x="0" y="0"/>
          <a:chExt cx="0" cy="0"/>
        </a:xfrm>
      </p:grpSpPr>
      <p:sp>
        <p:nvSpPr>
          <p:cNvPr id="41" name="Google Shape;41;p6"/>
          <p:cNvSpPr txBox="1"/>
          <p:nvPr>
            <p:ph type="title"/>
          </p:nvPr>
        </p:nvSpPr>
        <p:spPr>
          <a:xfrm>
            <a:off x="1007746" y="486834"/>
            <a:ext cx="12618721" cy="1767417"/>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2" name="Google Shape;42;p6"/>
          <p:cNvSpPr txBox="1"/>
          <p:nvPr>
            <p:ph idx="1" type="body"/>
          </p:nvPr>
        </p:nvSpPr>
        <p:spPr>
          <a:xfrm>
            <a:off x="1007746" y="2241551"/>
            <a:ext cx="6189344" cy="1098549"/>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200"/>
              </a:spcBef>
              <a:spcAft>
                <a:spcPts val="0"/>
              </a:spcAft>
              <a:buClr>
                <a:schemeClr val="dk1"/>
              </a:buClr>
              <a:buSzPts val="2880"/>
              <a:buNone/>
              <a:defRPr b="1" sz="2880"/>
            </a:lvl1pPr>
            <a:lvl2pPr indent="-228600" lvl="1" marL="914400" algn="l">
              <a:lnSpc>
                <a:spcPct val="90000"/>
              </a:lnSpc>
              <a:spcBef>
                <a:spcPts val="600"/>
              </a:spcBef>
              <a:spcAft>
                <a:spcPts val="0"/>
              </a:spcAft>
              <a:buClr>
                <a:schemeClr val="dk1"/>
              </a:buClr>
              <a:buSzPts val="2400"/>
              <a:buNone/>
              <a:defRPr b="1" sz="2400"/>
            </a:lvl2pPr>
            <a:lvl3pPr indent="-228600" lvl="2" marL="1371600" algn="l">
              <a:lnSpc>
                <a:spcPct val="90000"/>
              </a:lnSpc>
              <a:spcBef>
                <a:spcPts val="600"/>
              </a:spcBef>
              <a:spcAft>
                <a:spcPts val="0"/>
              </a:spcAft>
              <a:buClr>
                <a:schemeClr val="dk1"/>
              </a:buClr>
              <a:buSzPts val="2160"/>
              <a:buNone/>
              <a:defRPr b="1" sz="2160"/>
            </a:lvl3pPr>
            <a:lvl4pPr indent="-228600" lvl="3" marL="1828800" algn="l">
              <a:lnSpc>
                <a:spcPct val="90000"/>
              </a:lnSpc>
              <a:spcBef>
                <a:spcPts val="600"/>
              </a:spcBef>
              <a:spcAft>
                <a:spcPts val="0"/>
              </a:spcAft>
              <a:buClr>
                <a:schemeClr val="dk1"/>
              </a:buClr>
              <a:buSzPts val="1920"/>
              <a:buNone/>
              <a:defRPr b="1" sz="1920"/>
            </a:lvl4pPr>
            <a:lvl5pPr indent="-228600" lvl="4" marL="2286000" algn="l">
              <a:lnSpc>
                <a:spcPct val="90000"/>
              </a:lnSpc>
              <a:spcBef>
                <a:spcPts val="600"/>
              </a:spcBef>
              <a:spcAft>
                <a:spcPts val="0"/>
              </a:spcAft>
              <a:buClr>
                <a:schemeClr val="dk1"/>
              </a:buClr>
              <a:buSzPts val="1920"/>
              <a:buNone/>
              <a:defRPr b="1" sz="1920"/>
            </a:lvl5pPr>
            <a:lvl6pPr indent="-228600" lvl="5" marL="2743200" algn="l">
              <a:lnSpc>
                <a:spcPct val="90000"/>
              </a:lnSpc>
              <a:spcBef>
                <a:spcPts val="600"/>
              </a:spcBef>
              <a:spcAft>
                <a:spcPts val="0"/>
              </a:spcAft>
              <a:buClr>
                <a:schemeClr val="dk1"/>
              </a:buClr>
              <a:buSzPts val="1920"/>
              <a:buNone/>
              <a:defRPr b="1" sz="1920"/>
            </a:lvl6pPr>
            <a:lvl7pPr indent="-228600" lvl="6" marL="3200400" algn="l">
              <a:lnSpc>
                <a:spcPct val="90000"/>
              </a:lnSpc>
              <a:spcBef>
                <a:spcPts val="600"/>
              </a:spcBef>
              <a:spcAft>
                <a:spcPts val="0"/>
              </a:spcAft>
              <a:buClr>
                <a:schemeClr val="dk1"/>
              </a:buClr>
              <a:buSzPts val="1920"/>
              <a:buNone/>
              <a:defRPr b="1" sz="1920"/>
            </a:lvl7pPr>
            <a:lvl8pPr indent="-228600" lvl="7" marL="3657600" algn="l">
              <a:lnSpc>
                <a:spcPct val="90000"/>
              </a:lnSpc>
              <a:spcBef>
                <a:spcPts val="600"/>
              </a:spcBef>
              <a:spcAft>
                <a:spcPts val="0"/>
              </a:spcAft>
              <a:buClr>
                <a:schemeClr val="dk1"/>
              </a:buClr>
              <a:buSzPts val="1920"/>
              <a:buNone/>
              <a:defRPr b="1" sz="1920"/>
            </a:lvl8pPr>
            <a:lvl9pPr indent="-228600" lvl="8" marL="4114800" algn="l">
              <a:lnSpc>
                <a:spcPct val="90000"/>
              </a:lnSpc>
              <a:spcBef>
                <a:spcPts val="600"/>
              </a:spcBef>
              <a:spcAft>
                <a:spcPts val="0"/>
              </a:spcAft>
              <a:buClr>
                <a:schemeClr val="dk1"/>
              </a:buClr>
              <a:buSzPts val="1920"/>
              <a:buNone/>
              <a:defRPr b="1" sz="1920"/>
            </a:lvl9pPr>
          </a:lstStyle>
          <a:p/>
        </p:txBody>
      </p:sp>
      <p:sp>
        <p:nvSpPr>
          <p:cNvPr id="43" name="Google Shape;43;p6"/>
          <p:cNvSpPr txBox="1"/>
          <p:nvPr>
            <p:ph idx="2" type="body"/>
          </p:nvPr>
        </p:nvSpPr>
        <p:spPr>
          <a:xfrm>
            <a:off x="1007746" y="3340100"/>
            <a:ext cx="6189344" cy="4912784"/>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200"/>
              </a:spcBef>
              <a:spcAft>
                <a:spcPts val="0"/>
              </a:spcAft>
              <a:buClr>
                <a:schemeClr val="dk1"/>
              </a:buClr>
              <a:buSzPts val="1800"/>
              <a:buChar char="•"/>
              <a:defRPr/>
            </a:lvl1pPr>
            <a:lvl2pPr indent="-342900" lvl="1" marL="914400" algn="l">
              <a:lnSpc>
                <a:spcPct val="90000"/>
              </a:lnSpc>
              <a:spcBef>
                <a:spcPts val="600"/>
              </a:spcBef>
              <a:spcAft>
                <a:spcPts val="0"/>
              </a:spcAft>
              <a:buClr>
                <a:schemeClr val="dk1"/>
              </a:buClr>
              <a:buSzPts val="1800"/>
              <a:buChar char="•"/>
              <a:defRPr/>
            </a:lvl2pPr>
            <a:lvl3pPr indent="-342900" lvl="2" marL="1371600" algn="l">
              <a:lnSpc>
                <a:spcPct val="90000"/>
              </a:lnSpc>
              <a:spcBef>
                <a:spcPts val="600"/>
              </a:spcBef>
              <a:spcAft>
                <a:spcPts val="0"/>
              </a:spcAft>
              <a:buClr>
                <a:schemeClr val="dk1"/>
              </a:buClr>
              <a:buSzPts val="1800"/>
              <a:buChar char="•"/>
              <a:defRPr/>
            </a:lvl3pPr>
            <a:lvl4pPr indent="-342900" lvl="3" marL="1828800" algn="l">
              <a:lnSpc>
                <a:spcPct val="90000"/>
              </a:lnSpc>
              <a:spcBef>
                <a:spcPts val="600"/>
              </a:spcBef>
              <a:spcAft>
                <a:spcPts val="0"/>
              </a:spcAft>
              <a:buClr>
                <a:schemeClr val="dk1"/>
              </a:buClr>
              <a:buSzPts val="1800"/>
              <a:buChar char="•"/>
              <a:defRPr/>
            </a:lvl4pPr>
            <a:lvl5pPr indent="-342900" lvl="4" marL="2286000" algn="l">
              <a:lnSpc>
                <a:spcPct val="90000"/>
              </a:lnSpc>
              <a:spcBef>
                <a:spcPts val="600"/>
              </a:spcBef>
              <a:spcAft>
                <a:spcPts val="0"/>
              </a:spcAft>
              <a:buClr>
                <a:schemeClr val="dk1"/>
              </a:buClr>
              <a:buSzPts val="1800"/>
              <a:buChar char="•"/>
              <a:defRPr/>
            </a:lvl5pPr>
            <a:lvl6pPr indent="-342900" lvl="5" marL="2743200" algn="l">
              <a:lnSpc>
                <a:spcPct val="90000"/>
              </a:lnSpc>
              <a:spcBef>
                <a:spcPts val="600"/>
              </a:spcBef>
              <a:spcAft>
                <a:spcPts val="0"/>
              </a:spcAft>
              <a:buClr>
                <a:schemeClr val="dk1"/>
              </a:buClr>
              <a:buSzPts val="1800"/>
              <a:buChar char="•"/>
              <a:defRPr/>
            </a:lvl6pPr>
            <a:lvl7pPr indent="-342900" lvl="6" marL="3200400" algn="l">
              <a:lnSpc>
                <a:spcPct val="90000"/>
              </a:lnSpc>
              <a:spcBef>
                <a:spcPts val="600"/>
              </a:spcBef>
              <a:spcAft>
                <a:spcPts val="0"/>
              </a:spcAft>
              <a:buClr>
                <a:schemeClr val="dk1"/>
              </a:buClr>
              <a:buSzPts val="1800"/>
              <a:buChar char="•"/>
              <a:defRPr/>
            </a:lvl7pPr>
            <a:lvl8pPr indent="-342900" lvl="7" marL="3657600" algn="l">
              <a:lnSpc>
                <a:spcPct val="90000"/>
              </a:lnSpc>
              <a:spcBef>
                <a:spcPts val="600"/>
              </a:spcBef>
              <a:spcAft>
                <a:spcPts val="0"/>
              </a:spcAft>
              <a:buClr>
                <a:schemeClr val="dk1"/>
              </a:buClr>
              <a:buSzPts val="1800"/>
              <a:buChar char="•"/>
              <a:defRPr/>
            </a:lvl8pPr>
            <a:lvl9pPr indent="-342900" lvl="8" marL="4114800" algn="l">
              <a:lnSpc>
                <a:spcPct val="90000"/>
              </a:lnSpc>
              <a:spcBef>
                <a:spcPts val="600"/>
              </a:spcBef>
              <a:spcAft>
                <a:spcPts val="0"/>
              </a:spcAft>
              <a:buClr>
                <a:schemeClr val="dk1"/>
              </a:buClr>
              <a:buSzPts val="1800"/>
              <a:buChar char="•"/>
              <a:defRPr/>
            </a:lvl9pPr>
          </a:lstStyle>
          <a:p/>
        </p:txBody>
      </p:sp>
      <p:sp>
        <p:nvSpPr>
          <p:cNvPr id="44" name="Google Shape;44;p6"/>
          <p:cNvSpPr txBox="1"/>
          <p:nvPr>
            <p:ph idx="3" type="body"/>
          </p:nvPr>
        </p:nvSpPr>
        <p:spPr>
          <a:xfrm>
            <a:off x="7406640" y="2241551"/>
            <a:ext cx="6219826" cy="1098549"/>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200"/>
              </a:spcBef>
              <a:spcAft>
                <a:spcPts val="0"/>
              </a:spcAft>
              <a:buClr>
                <a:schemeClr val="dk1"/>
              </a:buClr>
              <a:buSzPts val="2880"/>
              <a:buNone/>
              <a:defRPr b="1" sz="2880"/>
            </a:lvl1pPr>
            <a:lvl2pPr indent="-228600" lvl="1" marL="914400" algn="l">
              <a:lnSpc>
                <a:spcPct val="90000"/>
              </a:lnSpc>
              <a:spcBef>
                <a:spcPts val="600"/>
              </a:spcBef>
              <a:spcAft>
                <a:spcPts val="0"/>
              </a:spcAft>
              <a:buClr>
                <a:schemeClr val="dk1"/>
              </a:buClr>
              <a:buSzPts val="2400"/>
              <a:buNone/>
              <a:defRPr b="1" sz="2400"/>
            </a:lvl2pPr>
            <a:lvl3pPr indent="-228600" lvl="2" marL="1371600" algn="l">
              <a:lnSpc>
                <a:spcPct val="90000"/>
              </a:lnSpc>
              <a:spcBef>
                <a:spcPts val="600"/>
              </a:spcBef>
              <a:spcAft>
                <a:spcPts val="0"/>
              </a:spcAft>
              <a:buClr>
                <a:schemeClr val="dk1"/>
              </a:buClr>
              <a:buSzPts val="2160"/>
              <a:buNone/>
              <a:defRPr b="1" sz="2160"/>
            </a:lvl3pPr>
            <a:lvl4pPr indent="-228600" lvl="3" marL="1828800" algn="l">
              <a:lnSpc>
                <a:spcPct val="90000"/>
              </a:lnSpc>
              <a:spcBef>
                <a:spcPts val="600"/>
              </a:spcBef>
              <a:spcAft>
                <a:spcPts val="0"/>
              </a:spcAft>
              <a:buClr>
                <a:schemeClr val="dk1"/>
              </a:buClr>
              <a:buSzPts val="1920"/>
              <a:buNone/>
              <a:defRPr b="1" sz="1920"/>
            </a:lvl4pPr>
            <a:lvl5pPr indent="-228600" lvl="4" marL="2286000" algn="l">
              <a:lnSpc>
                <a:spcPct val="90000"/>
              </a:lnSpc>
              <a:spcBef>
                <a:spcPts val="600"/>
              </a:spcBef>
              <a:spcAft>
                <a:spcPts val="0"/>
              </a:spcAft>
              <a:buClr>
                <a:schemeClr val="dk1"/>
              </a:buClr>
              <a:buSzPts val="1920"/>
              <a:buNone/>
              <a:defRPr b="1" sz="1920"/>
            </a:lvl5pPr>
            <a:lvl6pPr indent="-228600" lvl="5" marL="2743200" algn="l">
              <a:lnSpc>
                <a:spcPct val="90000"/>
              </a:lnSpc>
              <a:spcBef>
                <a:spcPts val="600"/>
              </a:spcBef>
              <a:spcAft>
                <a:spcPts val="0"/>
              </a:spcAft>
              <a:buClr>
                <a:schemeClr val="dk1"/>
              </a:buClr>
              <a:buSzPts val="1920"/>
              <a:buNone/>
              <a:defRPr b="1" sz="1920"/>
            </a:lvl6pPr>
            <a:lvl7pPr indent="-228600" lvl="6" marL="3200400" algn="l">
              <a:lnSpc>
                <a:spcPct val="90000"/>
              </a:lnSpc>
              <a:spcBef>
                <a:spcPts val="600"/>
              </a:spcBef>
              <a:spcAft>
                <a:spcPts val="0"/>
              </a:spcAft>
              <a:buClr>
                <a:schemeClr val="dk1"/>
              </a:buClr>
              <a:buSzPts val="1920"/>
              <a:buNone/>
              <a:defRPr b="1" sz="1920"/>
            </a:lvl7pPr>
            <a:lvl8pPr indent="-228600" lvl="7" marL="3657600" algn="l">
              <a:lnSpc>
                <a:spcPct val="90000"/>
              </a:lnSpc>
              <a:spcBef>
                <a:spcPts val="600"/>
              </a:spcBef>
              <a:spcAft>
                <a:spcPts val="0"/>
              </a:spcAft>
              <a:buClr>
                <a:schemeClr val="dk1"/>
              </a:buClr>
              <a:buSzPts val="1920"/>
              <a:buNone/>
              <a:defRPr b="1" sz="1920"/>
            </a:lvl8pPr>
            <a:lvl9pPr indent="-228600" lvl="8" marL="4114800" algn="l">
              <a:lnSpc>
                <a:spcPct val="90000"/>
              </a:lnSpc>
              <a:spcBef>
                <a:spcPts val="600"/>
              </a:spcBef>
              <a:spcAft>
                <a:spcPts val="0"/>
              </a:spcAft>
              <a:buClr>
                <a:schemeClr val="dk1"/>
              </a:buClr>
              <a:buSzPts val="1920"/>
              <a:buNone/>
              <a:defRPr b="1" sz="1920"/>
            </a:lvl9pPr>
          </a:lstStyle>
          <a:p/>
        </p:txBody>
      </p:sp>
      <p:sp>
        <p:nvSpPr>
          <p:cNvPr id="45" name="Google Shape;45;p6"/>
          <p:cNvSpPr txBox="1"/>
          <p:nvPr>
            <p:ph idx="4" type="body"/>
          </p:nvPr>
        </p:nvSpPr>
        <p:spPr>
          <a:xfrm>
            <a:off x="7406640" y="3340100"/>
            <a:ext cx="6219826" cy="4912784"/>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200"/>
              </a:spcBef>
              <a:spcAft>
                <a:spcPts val="0"/>
              </a:spcAft>
              <a:buClr>
                <a:schemeClr val="dk1"/>
              </a:buClr>
              <a:buSzPts val="1800"/>
              <a:buChar char="•"/>
              <a:defRPr/>
            </a:lvl1pPr>
            <a:lvl2pPr indent="-342900" lvl="1" marL="914400" algn="l">
              <a:lnSpc>
                <a:spcPct val="90000"/>
              </a:lnSpc>
              <a:spcBef>
                <a:spcPts val="600"/>
              </a:spcBef>
              <a:spcAft>
                <a:spcPts val="0"/>
              </a:spcAft>
              <a:buClr>
                <a:schemeClr val="dk1"/>
              </a:buClr>
              <a:buSzPts val="1800"/>
              <a:buChar char="•"/>
              <a:defRPr/>
            </a:lvl2pPr>
            <a:lvl3pPr indent="-342900" lvl="2" marL="1371600" algn="l">
              <a:lnSpc>
                <a:spcPct val="90000"/>
              </a:lnSpc>
              <a:spcBef>
                <a:spcPts val="600"/>
              </a:spcBef>
              <a:spcAft>
                <a:spcPts val="0"/>
              </a:spcAft>
              <a:buClr>
                <a:schemeClr val="dk1"/>
              </a:buClr>
              <a:buSzPts val="1800"/>
              <a:buChar char="•"/>
              <a:defRPr/>
            </a:lvl3pPr>
            <a:lvl4pPr indent="-342900" lvl="3" marL="1828800" algn="l">
              <a:lnSpc>
                <a:spcPct val="90000"/>
              </a:lnSpc>
              <a:spcBef>
                <a:spcPts val="600"/>
              </a:spcBef>
              <a:spcAft>
                <a:spcPts val="0"/>
              </a:spcAft>
              <a:buClr>
                <a:schemeClr val="dk1"/>
              </a:buClr>
              <a:buSzPts val="1800"/>
              <a:buChar char="•"/>
              <a:defRPr/>
            </a:lvl4pPr>
            <a:lvl5pPr indent="-342900" lvl="4" marL="2286000" algn="l">
              <a:lnSpc>
                <a:spcPct val="90000"/>
              </a:lnSpc>
              <a:spcBef>
                <a:spcPts val="600"/>
              </a:spcBef>
              <a:spcAft>
                <a:spcPts val="0"/>
              </a:spcAft>
              <a:buClr>
                <a:schemeClr val="dk1"/>
              </a:buClr>
              <a:buSzPts val="1800"/>
              <a:buChar char="•"/>
              <a:defRPr/>
            </a:lvl5pPr>
            <a:lvl6pPr indent="-342900" lvl="5" marL="2743200" algn="l">
              <a:lnSpc>
                <a:spcPct val="90000"/>
              </a:lnSpc>
              <a:spcBef>
                <a:spcPts val="600"/>
              </a:spcBef>
              <a:spcAft>
                <a:spcPts val="0"/>
              </a:spcAft>
              <a:buClr>
                <a:schemeClr val="dk1"/>
              </a:buClr>
              <a:buSzPts val="1800"/>
              <a:buChar char="•"/>
              <a:defRPr/>
            </a:lvl6pPr>
            <a:lvl7pPr indent="-342900" lvl="6" marL="3200400" algn="l">
              <a:lnSpc>
                <a:spcPct val="90000"/>
              </a:lnSpc>
              <a:spcBef>
                <a:spcPts val="600"/>
              </a:spcBef>
              <a:spcAft>
                <a:spcPts val="0"/>
              </a:spcAft>
              <a:buClr>
                <a:schemeClr val="dk1"/>
              </a:buClr>
              <a:buSzPts val="1800"/>
              <a:buChar char="•"/>
              <a:defRPr/>
            </a:lvl7pPr>
            <a:lvl8pPr indent="-342900" lvl="7" marL="3657600" algn="l">
              <a:lnSpc>
                <a:spcPct val="90000"/>
              </a:lnSpc>
              <a:spcBef>
                <a:spcPts val="600"/>
              </a:spcBef>
              <a:spcAft>
                <a:spcPts val="0"/>
              </a:spcAft>
              <a:buClr>
                <a:schemeClr val="dk1"/>
              </a:buClr>
              <a:buSzPts val="1800"/>
              <a:buChar char="•"/>
              <a:defRPr/>
            </a:lvl8pPr>
            <a:lvl9pPr indent="-342900" lvl="8" marL="4114800" algn="l">
              <a:lnSpc>
                <a:spcPct val="90000"/>
              </a:lnSpc>
              <a:spcBef>
                <a:spcPts val="600"/>
              </a:spcBef>
              <a:spcAft>
                <a:spcPts val="0"/>
              </a:spcAft>
              <a:buClr>
                <a:schemeClr val="dk1"/>
              </a:buClr>
              <a:buSzPts val="1800"/>
              <a:buChar char="•"/>
              <a:defRPr/>
            </a:lvl9pPr>
          </a:lstStyle>
          <a:p/>
        </p:txBody>
      </p:sp>
      <p:sp>
        <p:nvSpPr>
          <p:cNvPr id="46" name="Google Shape;46;p6"/>
          <p:cNvSpPr txBox="1"/>
          <p:nvPr>
            <p:ph idx="10" type="dt"/>
          </p:nvPr>
        </p:nvSpPr>
        <p:spPr>
          <a:xfrm>
            <a:off x="1005840" y="8475134"/>
            <a:ext cx="3291840" cy="486833"/>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7" name="Google Shape;47;p6"/>
          <p:cNvSpPr txBox="1"/>
          <p:nvPr>
            <p:ph idx="11" type="ftr"/>
          </p:nvPr>
        </p:nvSpPr>
        <p:spPr>
          <a:xfrm>
            <a:off x="4846320" y="8475134"/>
            <a:ext cx="4937760" cy="486833"/>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8" name="Google Shape;48;p6"/>
          <p:cNvSpPr txBox="1"/>
          <p:nvPr>
            <p:ph idx="12" type="sldNum"/>
          </p:nvPr>
        </p:nvSpPr>
        <p:spPr>
          <a:xfrm>
            <a:off x="10332720" y="8475134"/>
            <a:ext cx="3291840" cy="486833"/>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mc:AlternateContent>
    <mc:Choice Requires="p14">
      <p:transition spd="slow" p14:dur="1500">
        <p:push/>
      </p:transition>
    </mc:Choice>
    <mc:Fallback>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49" name="Shape 49"/>
        <p:cNvGrpSpPr/>
        <p:nvPr/>
      </p:nvGrpSpPr>
      <p:grpSpPr>
        <a:xfrm>
          <a:off x="0" y="0"/>
          <a:ext cx="0" cy="0"/>
          <a:chOff x="0" y="0"/>
          <a:chExt cx="0" cy="0"/>
        </a:xfrm>
      </p:grpSpPr>
      <p:sp>
        <p:nvSpPr>
          <p:cNvPr id="50" name="Google Shape;50;p7"/>
          <p:cNvSpPr txBox="1"/>
          <p:nvPr>
            <p:ph type="title"/>
          </p:nvPr>
        </p:nvSpPr>
        <p:spPr>
          <a:xfrm>
            <a:off x="1005840" y="486834"/>
            <a:ext cx="12618721" cy="1767417"/>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1" name="Google Shape;51;p7"/>
          <p:cNvSpPr txBox="1"/>
          <p:nvPr>
            <p:ph idx="10" type="dt"/>
          </p:nvPr>
        </p:nvSpPr>
        <p:spPr>
          <a:xfrm>
            <a:off x="1005840" y="8475134"/>
            <a:ext cx="3291840" cy="486833"/>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2" name="Google Shape;52;p7"/>
          <p:cNvSpPr txBox="1"/>
          <p:nvPr>
            <p:ph idx="11" type="ftr"/>
          </p:nvPr>
        </p:nvSpPr>
        <p:spPr>
          <a:xfrm>
            <a:off x="4846320" y="8475134"/>
            <a:ext cx="4937760" cy="486833"/>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3" name="Google Shape;53;p7"/>
          <p:cNvSpPr txBox="1"/>
          <p:nvPr>
            <p:ph idx="12" type="sldNum"/>
          </p:nvPr>
        </p:nvSpPr>
        <p:spPr>
          <a:xfrm>
            <a:off x="10332720" y="8475134"/>
            <a:ext cx="3291840" cy="486833"/>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mc:AlternateContent>
    <mc:Choice Requires="p14">
      <p:transition spd="slow" p14:dur="1500">
        <p:push/>
      </p:transition>
    </mc:Choice>
    <mc:Fallback>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54" name="Shape 54"/>
        <p:cNvGrpSpPr/>
        <p:nvPr/>
      </p:nvGrpSpPr>
      <p:grpSpPr>
        <a:xfrm>
          <a:off x="0" y="0"/>
          <a:ext cx="0" cy="0"/>
          <a:chOff x="0" y="0"/>
          <a:chExt cx="0" cy="0"/>
        </a:xfrm>
      </p:grpSpPr>
      <p:sp>
        <p:nvSpPr>
          <p:cNvPr id="55" name="Google Shape;55;p8"/>
          <p:cNvSpPr txBox="1"/>
          <p:nvPr>
            <p:ph idx="10" type="dt"/>
          </p:nvPr>
        </p:nvSpPr>
        <p:spPr>
          <a:xfrm>
            <a:off x="1005840" y="8475134"/>
            <a:ext cx="3291840" cy="486833"/>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6" name="Google Shape;56;p8"/>
          <p:cNvSpPr txBox="1"/>
          <p:nvPr>
            <p:ph idx="11" type="ftr"/>
          </p:nvPr>
        </p:nvSpPr>
        <p:spPr>
          <a:xfrm>
            <a:off x="4846320" y="8475134"/>
            <a:ext cx="4937760" cy="486833"/>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7" name="Google Shape;57;p8"/>
          <p:cNvSpPr txBox="1"/>
          <p:nvPr>
            <p:ph idx="12" type="sldNum"/>
          </p:nvPr>
        </p:nvSpPr>
        <p:spPr>
          <a:xfrm>
            <a:off x="10332720" y="8475134"/>
            <a:ext cx="3291840" cy="486833"/>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mc:AlternateContent>
    <mc:Choice Requires="p14">
      <p:transition spd="slow" p14:dur="1500">
        <p:push/>
      </p:transition>
    </mc:Choice>
    <mc:Fallback>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58" name="Shape 58"/>
        <p:cNvGrpSpPr/>
        <p:nvPr/>
      </p:nvGrpSpPr>
      <p:grpSpPr>
        <a:xfrm>
          <a:off x="0" y="0"/>
          <a:ext cx="0" cy="0"/>
          <a:chOff x="0" y="0"/>
          <a:chExt cx="0" cy="0"/>
        </a:xfrm>
      </p:grpSpPr>
      <p:sp>
        <p:nvSpPr>
          <p:cNvPr id="59" name="Google Shape;59;p9"/>
          <p:cNvSpPr txBox="1"/>
          <p:nvPr>
            <p:ph type="title"/>
          </p:nvPr>
        </p:nvSpPr>
        <p:spPr>
          <a:xfrm>
            <a:off x="1007746" y="609600"/>
            <a:ext cx="4718684" cy="21336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3840"/>
              <a:buFont typeface="Calibri"/>
              <a:buNone/>
              <a:defRPr sz="384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0" name="Google Shape;60;p9"/>
          <p:cNvSpPr txBox="1"/>
          <p:nvPr>
            <p:ph idx="1" type="body"/>
          </p:nvPr>
        </p:nvSpPr>
        <p:spPr>
          <a:xfrm>
            <a:off x="6219826" y="1316567"/>
            <a:ext cx="7406640" cy="6498167"/>
          </a:xfrm>
          <a:prstGeom prst="rect">
            <a:avLst/>
          </a:prstGeom>
          <a:noFill/>
          <a:ln>
            <a:noFill/>
          </a:ln>
        </p:spPr>
        <p:txBody>
          <a:bodyPr anchorCtr="0" anchor="t" bIns="45700" lIns="91425" spcFirstLastPara="1" rIns="91425" wrap="square" tIns="45700">
            <a:normAutofit/>
          </a:bodyPr>
          <a:lstStyle>
            <a:lvl1pPr indent="-472440" lvl="0" marL="457200" algn="l">
              <a:lnSpc>
                <a:spcPct val="90000"/>
              </a:lnSpc>
              <a:spcBef>
                <a:spcPts val="1200"/>
              </a:spcBef>
              <a:spcAft>
                <a:spcPts val="0"/>
              </a:spcAft>
              <a:buClr>
                <a:schemeClr val="dk1"/>
              </a:buClr>
              <a:buSzPts val="3840"/>
              <a:buChar char="•"/>
              <a:defRPr sz="3840"/>
            </a:lvl1pPr>
            <a:lvl2pPr indent="-441960" lvl="1" marL="914400" algn="l">
              <a:lnSpc>
                <a:spcPct val="90000"/>
              </a:lnSpc>
              <a:spcBef>
                <a:spcPts val="600"/>
              </a:spcBef>
              <a:spcAft>
                <a:spcPts val="0"/>
              </a:spcAft>
              <a:buClr>
                <a:schemeClr val="dk1"/>
              </a:buClr>
              <a:buSzPts val="3360"/>
              <a:buChar char="•"/>
              <a:defRPr sz="3359"/>
            </a:lvl2pPr>
            <a:lvl3pPr indent="-411480" lvl="2" marL="1371600" algn="l">
              <a:lnSpc>
                <a:spcPct val="90000"/>
              </a:lnSpc>
              <a:spcBef>
                <a:spcPts val="600"/>
              </a:spcBef>
              <a:spcAft>
                <a:spcPts val="0"/>
              </a:spcAft>
              <a:buClr>
                <a:schemeClr val="dk1"/>
              </a:buClr>
              <a:buSzPts val="2880"/>
              <a:buChar char="•"/>
              <a:defRPr sz="2880"/>
            </a:lvl3pPr>
            <a:lvl4pPr indent="-381000" lvl="3" marL="1828800" algn="l">
              <a:lnSpc>
                <a:spcPct val="90000"/>
              </a:lnSpc>
              <a:spcBef>
                <a:spcPts val="600"/>
              </a:spcBef>
              <a:spcAft>
                <a:spcPts val="0"/>
              </a:spcAft>
              <a:buClr>
                <a:schemeClr val="dk1"/>
              </a:buClr>
              <a:buSzPts val="2400"/>
              <a:buChar char="•"/>
              <a:defRPr sz="2400"/>
            </a:lvl4pPr>
            <a:lvl5pPr indent="-381000" lvl="4" marL="2286000" algn="l">
              <a:lnSpc>
                <a:spcPct val="90000"/>
              </a:lnSpc>
              <a:spcBef>
                <a:spcPts val="600"/>
              </a:spcBef>
              <a:spcAft>
                <a:spcPts val="0"/>
              </a:spcAft>
              <a:buClr>
                <a:schemeClr val="dk1"/>
              </a:buClr>
              <a:buSzPts val="2400"/>
              <a:buChar char="•"/>
              <a:defRPr sz="2400"/>
            </a:lvl5pPr>
            <a:lvl6pPr indent="-381000" lvl="5" marL="2743200" algn="l">
              <a:lnSpc>
                <a:spcPct val="90000"/>
              </a:lnSpc>
              <a:spcBef>
                <a:spcPts val="600"/>
              </a:spcBef>
              <a:spcAft>
                <a:spcPts val="0"/>
              </a:spcAft>
              <a:buClr>
                <a:schemeClr val="dk1"/>
              </a:buClr>
              <a:buSzPts val="2400"/>
              <a:buChar char="•"/>
              <a:defRPr sz="2400"/>
            </a:lvl6pPr>
            <a:lvl7pPr indent="-381000" lvl="6" marL="3200400" algn="l">
              <a:lnSpc>
                <a:spcPct val="90000"/>
              </a:lnSpc>
              <a:spcBef>
                <a:spcPts val="600"/>
              </a:spcBef>
              <a:spcAft>
                <a:spcPts val="0"/>
              </a:spcAft>
              <a:buClr>
                <a:schemeClr val="dk1"/>
              </a:buClr>
              <a:buSzPts val="2400"/>
              <a:buChar char="•"/>
              <a:defRPr sz="2400"/>
            </a:lvl7pPr>
            <a:lvl8pPr indent="-381000" lvl="7" marL="3657600" algn="l">
              <a:lnSpc>
                <a:spcPct val="90000"/>
              </a:lnSpc>
              <a:spcBef>
                <a:spcPts val="600"/>
              </a:spcBef>
              <a:spcAft>
                <a:spcPts val="0"/>
              </a:spcAft>
              <a:buClr>
                <a:schemeClr val="dk1"/>
              </a:buClr>
              <a:buSzPts val="2400"/>
              <a:buChar char="•"/>
              <a:defRPr sz="2400"/>
            </a:lvl8pPr>
            <a:lvl9pPr indent="-381000" lvl="8" marL="4114800" algn="l">
              <a:lnSpc>
                <a:spcPct val="90000"/>
              </a:lnSpc>
              <a:spcBef>
                <a:spcPts val="600"/>
              </a:spcBef>
              <a:spcAft>
                <a:spcPts val="0"/>
              </a:spcAft>
              <a:buClr>
                <a:schemeClr val="dk1"/>
              </a:buClr>
              <a:buSzPts val="2400"/>
              <a:buChar char="•"/>
              <a:defRPr sz="2400"/>
            </a:lvl9pPr>
          </a:lstStyle>
          <a:p/>
        </p:txBody>
      </p:sp>
      <p:sp>
        <p:nvSpPr>
          <p:cNvPr id="61" name="Google Shape;61;p9"/>
          <p:cNvSpPr txBox="1"/>
          <p:nvPr>
            <p:ph idx="2" type="body"/>
          </p:nvPr>
        </p:nvSpPr>
        <p:spPr>
          <a:xfrm>
            <a:off x="1007746" y="2743200"/>
            <a:ext cx="4718684" cy="5082117"/>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200"/>
              </a:spcBef>
              <a:spcAft>
                <a:spcPts val="0"/>
              </a:spcAft>
              <a:buClr>
                <a:schemeClr val="dk1"/>
              </a:buClr>
              <a:buSzPts val="1920"/>
              <a:buNone/>
              <a:defRPr sz="1920"/>
            </a:lvl1pPr>
            <a:lvl2pPr indent="-228600" lvl="1" marL="914400" algn="l">
              <a:lnSpc>
                <a:spcPct val="90000"/>
              </a:lnSpc>
              <a:spcBef>
                <a:spcPts val="600"/>
              </a:spcBef>
              <a:spcAft>
                <a:spcPts val="0"/>
              </a:spcAft>
              <a:buClr>
                <a:schemeClr val="dk1"/>
              </a:buClr>
              <a:buSzPts val="1680"/>
              <a:buNone/>
              <a:defRPr sz="1679"/>
            </a:lvl2pPr>
            <a:lvl3pPr indent="-228600" lvl="2" marL="1371600" algn="l">
              <a:lnSpc>
                <a:spcPct val="90000"/>
              </a:lnSpc>
              <a:spcBef>
                <a:spcPts val="600"/>
              </a:spcBef>
              <a:spcAft>
                <a:spcPts val="0"/>
              </a:spcAft>
              <a:buClr>
                <a:schemeClr val="dk1"/>
              </a:buClr>
              <a:buSzPts val="1440"/>
              <a:buNone/>
              <a:defRPr sz="1440"/>
            </a:lvl3pPr>
            <a:lvl4pPr indent="-228600" lvl="3" marL="1828800" algn="l">
              <a:lnSpc>
                <a:spcPct val="90000"/>
              </a:lnSpc>
              <a:spcBef>
                <a:spcPts val="600"/>
              </a:spcBef>
              <a:spcAft>
                <a:spcPts val="0"/>
              </a:spcAft>
              <a:buClr>
                <a:schemeClr val="dk1"/>
              </a:buClr>
              <a:buSzPts val="1200"/>
              <a:buNone/>
              <a:defRPr sz="1200"/>
            </a:lvl4pPr>
            <a:lvl5pPr indent="-228600" lvl="4" marL="2286000" algn="l">
              <a:lnSpc>
                <a:spcPct val="90000"/>
              </a:lnSpc>
              <a:spcBef>
                <a:spcPts val="600"/>
              </a:spcBef>
              <a:spcAft>
                <a:spcPts val="0"/>
              </a:spcAft>
              <a:buClr>
                <a:schemeClr val="dk1"/>
              </a:buClr>
              <a:buSzPts val="1200"/>
              <a:buNone/>
              <a:defRPr sz="1200"/>
            </a:lvl5pPr>
            <a:lvl6pPr indent="-228600" lvl="5" marL="2743200" algn="l">
              <a:lnSpc>
                <a:spcPct val="90000"/>
              </a:lnSpc>
              <a:spcBef>
                <a:spcPts val="600"/>
              </a:spcBef>
              <a:spcAft>
                <a:spcPts val="0"/>
              </a:spcAft>
              <a:buClr>
                <a:schemeClr val="dk1"/>
              </a:buClr>
              <a:buSzPts val="1200"/>
              <a:buNone/>
              <a:defRPr sz="1200"/>
            </a:lvl6pPr>
            <a:lvl7pPr indent="-228600" lvl="6" marL="3200400" algn="l">
              <a:lnSpc>
                <a:spcPct val="90000"/>
              </a:lnSpc>
              <a:spcBef>
                <a:spcPts val="600"/>
              </a:spcBef>
              <a:spcAft>
                <a:spcPts val="0"/>
              </a:spcAft>
              <a:buClr>
                <a:schemeClr val="dk1"/>
              </a:buClr>
              <a:buSzPts val="1200"/>
              <a:buNone/>
              <a:defRPr sz="1200"/>
            </a:lvl7pPr>
            <a:lvl8pPr indent="-228600" lvl="7" marL="3657600" algn="l">
              <a:lnSpc>
                <a:spcPct val="90000"/>
              </a:lnSpc>
              <a:spcBef>
                <a:spcPts val="600"/>
              </a:spcBef>
              <a:spcAft>
                <a:spcPts val="0"/>
              </a:spcAft>
              <a:buClr>
                <a:schemeClr val="dk1"/>
              </a:buClr>
              <a:buSzPts val="1200"/>
              <a:buNone/>
              <a:defRPr sz="1200"/>
            </a:lvl8pPr>
            <a:lvl9pPr indent="-228600" lvl="8" marL="4114800" algn="l">
              <a:lnSpc>
                <a:spcPct val="90000"/>
              </a:lnSpc>
              <a:spcBef>
                <a:spcPts val="600"/>
              </a:spcBef>
              <a:spcAft>
                <a:spcPts val="0"/>
              </a:spcAft>
              <a:buClr>
                <a:schemeClr val="dk1"/>
              </a:buClr>
              <a:buSzPts val="1200"/>
              <a:buNone/>
              <a:defRPr sz="1200"/>
            </a:lvl9pPr>
          </a:lstStyle>
          <a:p/>
        </p:txBody>
      </p:sp>
      <p:sp>
        <p:nvSpPr>
          <p:cNvPr id="62" name="Google Shape;62;p9"/>
          <p:cNvSpPr txBox="1"/>
          <p:nvPr>
            <p:ph idx="10" type="dt"/>
          </p:nvPr>
        </p:nvSpPr>
        <p:spPr>
          <a:xfrm>
            <a:off x="1005840" y="8475134"/>
            <a:ext cx="3291840" cy="486833"/>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3" name="Google Shape;63;p9"/>
          <p:cNvSpPr txBox="1"/>
          <p:nvPr>
            <p:ph idx="11" type="ftr"/>
          </p:nvPr>
        </p:nvSpPr>
        <p:spPr>
          <a:xfrm>
            <a:off x="4846320" y="8475134"/>
            <a:ext cx="4937760" cy="486833"/>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4" name="Google Shape;64;p9"/>
          <p:cNvSpPr txBox="1"/>
          <p:nvPr>
            <p:ph idx="12" type="sldNum"/>
          </p:nvPr>
        </p:nvSpPr>
        <p:spPr>
          <a:xfrm>
            <a:off x="10332720" y="8475134"/>
            <a:ext cx="3291840" cy="486833"/>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mc:AlternateContent>
    <mc:Choice Requires="p14">
      <p:transition spd="slow" p14:dur="1500">
        <p:push/>
      </p:transition>
    </mc:Choice>
    <mc:Fallback>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65" name="Shape 65"/>
        <p:cNvGrpSpPr/>
        <p:nvPr/>
      </p:nvGrpSpPr>
      <p:grpSpPr>
        <a:xfrm>
          <a:off x="0" y="0"/>
          <a:ext cx="0" cy="0"/>
          <a:chOff x="0" y="0"/>
          <a:chExt cx="0" cy="0"/>
        </a:xfrm>
      </p:grpSpPr>
      <p:sp>
        <p:nvSpPr>
          <p:cNvPr id="66" name="Google Shape;66;p10"/>
          <p:cNvSpPr txBox="1"/>
          <p:nvPr>
            <p:ph type="title"/>
          </p:nvPr>
        </p:nvSpPr>
        <p:spPr>
          <a:xfrm>
            <a:off x="1007746" y="609600"/>
            <a:ext cx="4718684" cy="21336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3840"/>
              <a:buFont typeface="Calibri"/>
              <a:buNone/>
              <a:defRPr sz="384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7" name="Google Shape;67;p10"/>
          <p:cNvSpPr/>
          <p:nvPr>
            <p:ph idx="2" type="pic"/>
          </p:nvPr>
        </p:nvSpPr>
        <p:spPr>
          <a:xfrm>
            <a:off x="6219826" y="1316567"/>
            <a:ext cx="7406640" cy="6498167"/>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1200"/>
              </a:spcBef>
              <a:spcAft>
                <a:spcPts val="0"/>
              </a:spcAft>
              <a:buClr>
                <a:schemeClr val="dk1"/>
              </a:buClr>
              <a:buSzPts val="3840"/>
              <a:buFont typeface="Arial"/>
              <a:buNone/>
              <a:defRPr b="0" i="0" sz="3840" u="none" cap="none" strike="noStrike">
                <a:solidFill>
                  <a:schemeClr val="dk1"/>
                </a:solidFill>
                <a:latin typeface="Calibri"/>
                <a:ea typeface="Calibri"/>
                <a:cs typeface="Calibri"/>
                <a:sym typeface="Calibri"/>
              </a:defRPr>
            </a:lvl1pPr>
            <a:lvl2pPr lvl="1" marR="0" rtl="0" algn="l">
              <a:lnSpc>
                <a:spcPct val="90000"/>
              </a:lnSpc>
              <a:spcBef>
                <a:spcPts val="600"/>
              </a:spcBef>
              <a:spcAft>
                <a:spcPts val="0"/>
              </a:spcAft>
              <a:buClr>
                <a:schemeClr val="dk1"/>
              </a:buClr>
              <a:buSzPts val="3360"/>
              <a:buFont typeface="Arial"/>
              <a:buNone/>
              <a:defRPr b="0" i="0" sz="3359" u="none" cap="none" strike="noStrike">
                <a:solidFill>
                  <a:schemeClr val="dk1"/>
                </a:solidFill>
                <a:latin typeface="Calibri"/>
                <a:ea typeface="Calibri"/>
                <a:cs typeface="Calibri"/>
                <a:sym typeface="Calibri"/>
              </a:defRPr>
            </a:lvl2pPr>
            <a:lvl3pPr lvl="2" marR="0" rtl="0" algn="l">
              <a:lnSpc>
                <a:spcPct val="90000"/>
              </a:lnSpc>
              <a:spcBef>
                <a:spcPts val="600"/>
              </a:spcBef>
              <a:spcAft>
                <a:spcPts val="0"/>
              </a:spcAft>
              <a:buClr>
                <a:schemeClr val="dk1"/>
              </a:buClr>
              <a:buSzPts val="2880"/>
              <a:buFont typeface="Arial"/>
              <a:buNone/>
              <a:defRPr b="0" i="0" sz="2880" u="none" cap="none" strike="noStrike">
                <a:solidFill>
                  <a:schemeClr val="dk1"/>
                </a:solidFill>
                <a:latin typeface="Calibri"/>
                <a:ea typeface="Calibri"/>
                <a:cs typeface="Calibri"/>
                <a:sym typeface="Calibri"/>
              </a:defRPr>
            </a:lvl3pPr>
            <a:lvl4pPr lvl="3" marR="0" rtl="0" algn="l">
              <a:lnSpc>
                <a:spcPct val="90000"/>
              </a:lnSpc>
              <a:spcBef>
                <a:spcPts val="600"/>
              </a:spcBef>
              <a:spcAft>
                <a:spcPts val="0"/>
              </a:spcAft>
              <a:buClr>
                <a:schemeClr val="dk1"/>
              </a:buClr>
              <a:buSzPts val="2400"/>
              <a:buFont typeface="Arial"/>
              <a:buNone/>
              <a:defRPr b="0" i="0" sz="2400" u="none" cap="none" strike="noStrike">
                <a:solidFill>
                  <a:schemeClr val="dk1"/>
                </a:solidFill>
                <a:latin typeface="Calibri"/>
                <a:ea typeface="Calibri"/>
                <a:cs typeface="Calibri"/>
                <a:sym typeface="Calibri"/>
              </a:defRPr>
            </a:lvl4pPr>
            <a:lvl5pPr lvl="4" marR="0" rtl="0" algn="l">
              <a:lnSpc>
                <a:spcPct val="90000"/>
              </a:lnSpc>
              <a:spcBef>
                <a:spcPts val="600"/>
              </a:spcBef>
              <a:spcAft>
                <a:spcPts val="0"/>
              </a:spcAft>
              <a:buClr>
                <a:schemeClr val="dk1"/>
              </a:buClr>
              <a:buSzPts val="2400"/>
              <a:buFont typeface="Arial"/>
              <a:buNone/>
              <a:defRPr b="0" i="0" sz="2400" u="none" cap="none" strike="noStrike">
                <a:solidFill>
                  <a:schemeClr val="dk1"/>
                </a:solidFill>
                <a:latin typeface="Calibri"/>
                <a:ea typeface="Calibri"/>
                <a:cs typeface="Calibri"/>
                <a:sym typeface="Calibri"/>
              </a:defRPr>
            </a:lvl5pPr>
            <a:lvl6pPr lvl="5" marR="0" rtl="0" algn="l">
              <a:lnSpc>
                <a:spcPct val="90000"/>
              </a:lnSpc>
              <a:spcBef>
                <a:spcPts val="600"/>
              </a:spcBef>
              <a:spcAft>
                <a:spcPts val="0"/>
              </a:spcAft>
              <a:buClr>
                <a:schemeClr val="dk1"/>
              </a:buClr>
              <a:buSzPts val="2400"/>
              <a:buFont typeface="Arial"/>
              <a:buNone/>
              <a:defRPr b="0" i="0" sz="2400" u="none" cap="none" strike="noStrike">
                <a:solidFill>
                  <a:schemeClr val="dk1"/>
                </a:solidFill>
                <a:latin typeface="Calibri"/>
                <a:ea typeface="Calibri"/>
                <a:cs typeface="Calibri"/>
                <a:sym typeface="Calibri"/>
              </a:defRPr>
            </a:lvl6pPr>
            <a:lvl7pPr lvl="6" marR="0" rtl="0" algn="l">
              <a:lnSpc>
                <a:spcPct val="90000"/>
              </a:lnSpc>
              <a:spcBef>
                <a:spcPts val="600"/>
              </a:spcBef>
              <a:spcAft>
                <a:spcPts val="0"/>
              </a:spcAft>
              <a:buClr>
                <a:schemeClr val="dk1"/>
              </a:buClr>
              <a:buSzPts val="2400"/>
              <a:buFont typeface="Arial"/>
              <a:buNone/>
              <a:defRPr b="0" i="0" sz="2400" u="none" cap="none" strike="noStrike">
                <a:solidFill>
                  <a:schemeClr val="dk1"/>
                </a:solidFill>
                <a:latin typeface="Calibri"/>
                <a:ea typeface="Calibri"/>
                <a:cs typeface="Calibri"/>
                <a:sym typeface="Calibri"/>
              </a:defRPr>
            </a:lvl7pPr>
            <a:lvl8pPr lvl="7" marR="0" rtl="0" algn="l">
              <a:lnSpc>
                <a:spcPct val="90000"/>
              </a:lnSpc>
              <a:spcBef>
                <a:spcPts val="600"/>
              </a:spcBef>
              <a:spcAft>
                <a:spcPts val="0"/>
              </a:spcAft>
              <a:buClr>
                <a:schemeClr val="dk1"/>
              </a:buClr>
              <a:buSzPts val="2400"/>
              <a:buFont typeface="Arial"/>
              <a:buNone/>
              <a:defRPr b="0" i="0" sz="2400" u="none" cap="none" strike="noStrike">
                <a:solidFill>
                  <a:schemeClr val="dk1"/>
                </a:solidFill>
                <a:latin typeface="Calibri"/>
                <a:ea typeface="Calibri"/>
                <a:cs typeface="Calibri"/>
                <a:sym typeface="Calibri"/>
              </a:defRPr>
            </a:lvl8pPr>
            <a:lvl9pPr lvl="8" marR="0" rtl="0" algn="l">
              <a:lnSpc>
                <a:spcPct val="90000"/>
              </a:lnSpc>
              <a:spcBef>
                <a:spcPts val="600"/>
              </a:spcBef>
              <a:spcAft>
                <a:spcPts val="0"/>
              </a:spcAft>
              <a:buClr>
                <a:schemeClr val="dk1"/>
              </a:buClr>
              <a:buSzPts val="2400"/>
              <a:buFont typeface="Arial"/>
              <a:buNone/>
              <a:defRPr b="0" i="0" sz="2400" u="none" cap="none" strike="noStrike">
                <a:solidFill>
                  <a:schemeClr val="dk1"/>
                </a:solidFill>
                <a:latin typeface="Calibri"/>
                <a:ea typeface="Calibri"/>
                <a:cs typeface="Calibri"/>
                <a:sym typeface="Calibri"/>
              </a:defRPr>
            </a:lvl9pPr>
          </a:lstStyle>
          <a:p/>
        </p:txBody>
      </p:sp>
      <p:sp>
        <p:nvSpPr>
          <p:cNvPr id="68" name="Google Shape;68;p10"/>
          <p:cNvSpPr txBox="1"/>
          <p:nvPr>
            <p:ph idx="1" type="body"/>
          </p:nvPr>
        </p:nvSpPr>
        <p:spPr>
          <a:xfrm>
            <a:off x="1007746" y="2743200"/>
            <a:ext cx="4718684" cy="5082117"/>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200"/>
              </a:spcBef>
              <a:spcAft>
                <a:spcPts val="0"/>
              </a:spcAft>
              <a:buClr>
                <a:schemeClr val="dk1"/>
              </a:buClr>
              <a:buSzPts val="1920"/>
              <a:buNone/>
              <a:defRPr sz="1920"/>
            </a:lvl1pPr>
            <a:lvl2pPr indent="-228600" lvl="1" marL="914400" algn="l">
              <a:lnSpc>
                <a:spcPct val="90000"/>
              </a:lnSpc>
              <a:spcBef>
                <a:spcPts val="600"/>
              </a:spcBef>
              <a:spcAft>
                <a:spcPts val="0"/>
              </a:spcAft>
              <a:buClr>
                <a:schemeClr val="dk1"/>
              </a:buClr>
              <a:buSzPts val="1680"/>
              <a:buNone/>
              <a:defRPr sz="1679"/>
            </a:lvl2pPr>
            <a:lvl3pPr indent="-228600" lvl="2" marL="1371600" algn="l">
              <a:lnSpc>
                <a:spcPct val="90000"/>
              </a:lnSpc>
              <a:spcBef>
                <a:spcPts val="600"/>
              </a:spcBef>
              <a:spcAft>
                <a:spcPts val="0"/>
              </a:spcAft>
              <a:buClr>
                <a:schemeClr val="dk1"/>
              </a:buClr>
              <a:buSzPts val="1440"/>
              <a:buNone/>
              <a:defRPr sz="1440"/>
            </a:lvl3pPr>
            <a:lvl4pPr indent="-228600" lvl="3" marL="1828800" algn="l">
              <a:lnSpc>
                <a:spcPct val="90000"/>
              </a:lnSpc>
              <a:spcBef>
                <a:spcPts val="600"/>
              </a:spcBef>
              <a:spcAft>
                <a:spcPts val="0"/>
              </a:spcAft>
              <a:buClr>
                <a:schemeClr val="dk1"/>
              </a:buClr>
              <a:buSzPts val="1200"/>
              <a:buNone/>
              <a:defRPr sz="1200"/>
            </a:lvl4pPr>
            <a:lvl5pPr indent="-228600" lvl="4" marL="2286000" algn="l">
              <a:lnSpc>
                <a:spcPct val="90000"/>
              </a:lnSpc>
              <a:spcBef>
                <a:spcPts val="600"/>
              </a:spcBef>
              <a:spcAft>
                <a:spcPts val="0"/>
              </a:spcAft>
              <a:buClr>
                <a:schemeClr val="dk1"/>
              </a:buClr>
              <a:buSzPts val="1200"/>
              <a:buNone/>
              <a:defRPr sz="1200"/>
            </a:lvl5pPr>
            <a:lvl6pPr indent="-228600" lvl="5" marL="2743200" algn="l">
              <a:lnSpc>
                <a:spcPct val="90000"/>
              </a:lnSpc>
              <a:spcBef>
                <a:spcPts val="600"/>
              </a:spcBef>
              <a:spcAft>
                <a:spcPts val="0"/>
              </a:spcAft>
              <a:buClr>
                <a:schemeClr val="dk1"/>
              </a:buClr>
              <a:buSzPts val="1200"/>
              <a:buNone/>
              <a:defRPr sz="1200"/>
            </a:lvl6pPr>
            <a:lvl7pPr indent="-228600" lvl="6" marL="3200400" algn="l">
              <a:lnSpc>
                <a:spcPct val="90000"/>
              </a:lnSpc>
              <a:spcBef>
                <a:spcPts val="600"/>
              </a:spcBef>
              <a:spcAft>
                <a:spcPts val="0"/>
              </a:spcAft>
              <a:buClr>
                <a:schemeClr val="dk1"/>
              </a:buClr>
              <a:buSzPts val="1200"/>
              <a:buNone/>
              <a:defRPr sz="1200"/>
            </a:lvl7pPr>
            <a:lvl8pPr indent="-228600" lvl="7" marL="3657600" algn="l">
              <a:lnSpc>
                <a:spcPct val="90000"/>
              </a:lnSpc>
              <a:spcBef>
                <a:spcPts val="600"/>
              </a:spcBef>
              <a:spcAft>
                <a:spcPts val="0"/>
              </a:spcAft>
              <a:buClr>
                <a:schemeClr val="dk1"/>
              </a:buClr>
              <a:buSzPts val="1200"/>
              <a:buNone/>
              <a:defRPr sz="1200"/>
            </a:lvl8pPr>
            <a:lvl9pPr indent="-228600" lvl="8" marL="4114800" algn="l">
              <a:lnSpc>
                <a:spcPct val="90000"/>
              </a:lnSpc>
              <a:spcBef>
                <a:spcPts val="600"/>
              </a:spcBef>
              <a:spcAft>
                <a:spcPts val="0"/>
              </a:spcAft>
              <a:buClr>
                <a:schemeClr val="dk1"/>
              </a:buClr>
              <a:buSzPts val="1200"/>
              <a:buNone/>
              <a:defRPr sz="1200"/>
            </a:lvl9pPr>
          </a:lstStyle>
          <a:p/>
        </p:txBody>
      </p:sp>
      <p:sp>
        <p:nvSpPr>
          <p:cNvPr id="69" name="Google Shape;69;p10"/>
          <p:cNvSpPr txBox="1"/>
          <p:nvPr>
            <p:ph idx="10" type="dt"/>
          </p:nvPr>
        </p:nvSpPr>
        <p:spPr>
          <a:xfrm>
            <a:off x="1005840" y="8475134"/>
            <a:ext cx="3291840" cy="486833"/>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0" name="Google Shape;70;p10"/>
          <p:cNvSpPr txBox="1"/>
          <p:nvPr>
            <p:ph idx="11" type="ftr"/>
          </p:nvPr>
        </p:nvSpPr>
        <p:spPr>
          <a:xfrm>
            <a:off x="4846320" y="8475134"/>
            <a:ext cx="4937760" cy="486833"/>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1" name="Google Shape;71;p10"/>
          <p:cNvSpPr txBox="1"/>
          <p:nvPr>
            <p:ph idx="12" type="sldNum"/>
          </p:nvPr>
        </p:nvSpPr>
        <p:spPr>
          <a:xfrm>
            <a:off x="10332720" y="8475134"/>
            <a:ext cx="3291840" cy="486833"/>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mc:AlternateContent>
    <mc:Choice Requires="p14">
      <p:transition spd="slow" p14:dur="1500">
        <p:push/>
      </p:transition>
    </mc:Choice>
    <mc:Fallback>
      <p:transition spd="slow">
        <p:fade/>
      </p:transition>
    </mc:Fallback>
  </mc:AlternateContent>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9" name="Shape 9"/>
        <p:cNvGrpSpPr/>
        <p:nvPr/>
      </p:nvGrpSpPr>
      <p:grpSpPr>
        <a:xfrm>
          <a:off x="0" y="0"/>
          <a:ext cx="0" cy="0"/>
          <a:chOff x="0" y="0"/>
          <a:chExt cx="0" cy="0"/>
        </a:xfrm>
      </p:grpSpPr>
      <p:sp>
        <p:nvSpPr>
          <p:cNvPr id="10" name="Google Shape;10;p1"/>
          <p:cNvSpPr txBox="1"/>
          <p:nvPr>
            <p:ph type="title"/>
          </p:nvPr>
        </p:nvSpPr>
        <p:spPr>
          <a:xfrm>
            <a:off x="1005840" y="486834"/>
            <a:ext cx="12618721" cy="1767417"/>
          </a:xfrm>
          <a:prstGeom prst="rect">
            <a:avLst/>
          </a:prstGeom>
          <a:noFill/>
          <a:ln>
            <a:noFill/>
          </a:ln>
        </p:spPr>
        <p:txBody>
          <a:bodyPr anchorCtr="0" anchor="ctr" bIns="45700" lIns="91425" spcFirstLastPara="1" rIns="91425" wrap="square" tIns="45700">
            <a:normAutofit/>
          </a:bodyPr>
          <a:lstStyle>
            <a:lvl1pPr lvl="0" marR="0" rtl="0" algn="l">
              <a:lnSpc>
                <a:spcPct val="90000"/>
              </a:lnSpc>
              <a:spcBef>
                <a:spcPts val="0"/>
              </a:spcBef>
              <a:spcAft>
                <a:spcPts val="0"/>
              </a:spcAft>
              <a:buClr>
                <a:schemeClr val="dk1"/>
              </a:buClr>
              <a:buSzPts val="5280"/>
              <a:buFont typeface="Calibri"/>
              <a:buNone/>
              <a:defRPr b="0" i="0" sz="528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11" name="Google Shape;11;p1"/>
          <p:cNvSpPr txBox="1"/>
          <p:nvPr>
            <p:ph idx="1" type="body"/>
          </p:nvPr>
        </p:nvSpPr>
        <p:spPr>
          <a:xfrm>
            <a:off x="1005840" y="2434167"/>
            <a:ext cx="12618721" cy="5801784"/>
          </a:xfrm>
          <a:prstGeom prst="rect">
            <a:avLst/>
          </a:prstGeom>
          <a:noFill/>
          <a:ln>
            <a:noFill/>
          </a:ln>
        </p:spPr>
        <p:txBody>
          <a:bodyPr anchorCtr="0" anchor="t" bIns="45700" lIns="91425" spcFirstLastPara="1" rIns="91425" wrap="square" tIns="45700">
            <a:normAutofit/>
          </a:bodyPr>
          <a:lstStyle>
            <a:lvl1pPr indent="-441960" lvl="0" marL="457200" marR="0" rtl="0" algn="l">
              <a:lnSpc>
                <a:spcPct val="90000"/>
              </a:lnSpc>
              <a:spcBef>
                <a:spcPts val="1200"/>
              </a:spcBef>
              <a:spcAft>
                <a:spcPts val="0"/>
              </a:spcAft>
              <a:buClr>
                <a:schemeClr val="dk1"/>
              </a:buClr>
              <a:buSzPts val="3360"/>
              <a:buFont typeface="Arial"/>
              <a:buChar char="•"/>
              <a:defRPr b="0" i="0" sz="3359" u="none" cap="none" strike="noStrike">
                <a:solidFill>
                  <a:schemeClr val="dk1"/>
                </a:solidFill>
                <a:latin typeface="Calibri"/>
                <a:ea typeface="Calibri"/>
                <a:cs typeface="Calibri"/>
                <a:sym typeface="Calibri"/>
              </a:defRPr>
            </a:lvl1pPr>
            <a:lvl2pPr indent="-411480" lvl="1" marL="914400" marR="0" rtl="0" algn="l">
              <a:lnSpc>
                <a:spcPct val="90000"/>
              </a:lnSpc>
              <a:spcBef>
                <a:spcPts val="600"/>
              </a:spcBef>
              <a:spcAft>
                <a:spcPts val="0"/>
              </a:spcAft>
              <a:buClr>
                <a:schemeClr val="dk1"/>
              </a:buClr>
              <a:buSzPts val="2880"/>
              <a:buFont typeface="Arial"/>
              <a:buChar char="•"/>
              <a:defRPr b="0" i="0" sz="2880" u="none" cap="none" strike="noStrike">
                <a:solidFill>
                  <a:schemeClr val="dk1"/>
                </a:solidFill>
                <a:latin typeface="Calibri"/>
                <a:ea typeface="Calibri"/>
                <a:cs typeface="Calibri"/>
                <a:sym typeface="Calibri"/>
              </a:defRPr>
            </a:lvl2pPr>
            <a:lvl3pPr indent="-381000" lvl="2" marL="1371600" marR="0" rtl="0" algn="l">
              <a:lnSpc>
                <a:spcPct val="90000"/>
              </a:lnSpc>
              <a:spcBef>
                <a:spcPts val="6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3pPr>
            <a:lvl4pPr indent="-365760" lvl="3" marL="1828800" marR="0" rtl="0" algn="l">
              <a:lnSpc>
                <a:spcPct val="90000"/>
              </a:lnSpc>
              <a:spcBef>
                <a:spcPts val="600"/>
              </a:spcBef>
              <a:spcAft>
                <a:spcPts val="0"/>
              </a:spcAft>
              <a:buClr>
                <a:schemeClr val="dk1"/>
              </a:buClr>
              <a:buSzPts val="2160"/>
              <a:buFont typeface="Arial"/>
              <a:buChar char="•"/>
              <a:defRPr b="0" i="0" sz="2160" u="none" cap="none" strike="noStrike">
                <a:solidFill>
                  <a:schemeClr val="dk1"/>
                </a:solidFill>
                <a:latin typeface="Calibri"/>
                <a:ea typeface="Calibri"/>
                <a:cs typeface="Calibri"/>
                <a:sym typeface="Calibri"/>
              </a:defRPr>
            </a:lvl4pPr>
            <a:lvl5pPr indent="-365760" lvl="4" marL="2286000" marR="0" rtl="0" algn="l">
              <a:lnSpc>
                <a:spcPct val="90000"/>
              </a:lnSpc>
              <a:spcBef>
                <a:spcPts val="600"/>
              </a:spcBef>
              <a:spcAft>
                <a:spcPts val="0"/>
              </a:spcAft>
              <a:buClr>
                <a:schemeClr val="dk1"/>
              </a:buClr>
              <a:buSzPts val="2160"/>
              <a:buFont typeface="Arial"/>
              <a:buChar char="•"/>
              <a:defRPr b="0" i="0" sz="2160" u="none" cap="none" strike="noStrike">
                <a:solidFill>
                  <a:schemeClr val="dk1"/>
                </a:solidFill>
                <a:latin typeface="Calibri"/>
                <a:ea typeface="Calibri"/>
                <a:cs typeface="Calibri"/>
                <a:sym typeface="Calibri"/>
              </a:defRPr>
            </a:lvl5pPr>
            <a:lvl6pPr indent="-365760" lvl="5" marL="2743200" marR="0" rtl="0" algn="l">
              <a:lnSpc>
                <a:spcPct val="90000"/>
              </a:lnSpc>
              <a:spcBef>
                <a:spcPts val="600"/>
              </a:spcBef>
              <a:spcAft>
                <a:spcPts val="0"/>
              </a:spcAft>
              <a:buClr>
                <a:schemeClr val="dk1"/>
              </a:buClr>
              <a:buSzPts val="2160"/>
              <a:buFont typeface="Arial"/>
              <a:buChar char="•"/>
              <a:defRPr b="0" i="0" sz="2160" u="none" cap="none" strike="noStrike">
                <a:solidFill>
                  <a:schemeClr val="dk1"/>
                </a:solidFill>
                <a:latin typeface="Calibri"/>
                <a:ea typeface="Calibri"/>
                <a:cs typeface="Calibri"/>
                <a:sym typeface="Calibri"/>
              </a:defRPr>
            </a:lvl6pPr>
            <a:lvl7pPr indent="-365760" lvl="6" marL="3200400" marR="0" rtl="0" algn="l">
              <a:lnSpc>
                <a:spcPct val="90000"/>
              </a:lnSpc>
              <a:spcBef>
                <a:spcPts val="600"/>
              </a:spcBef>
              <a:spcAft>
                <a:spcPts val="0"/>
              </a:spcAft>
              <a:buClr>
                <a:schemeClr val="dk1"/>
              </a:buClr>
              <a:buSzPts val="2160"/>
              <a:buFont typeface="Arial"/>
              <a:buChar char="•"/>
              <a:defRPr b="0" i="0" sz="2160" u="none" cap="none" strike="noStrike">
                <a:solidFill>
                  <a:schemeClr val="dk1"/>
                </a:solidFill>
                <a:latin typeface="Calibri"/>
                <a:ea typeface="Calibri"/>
                <a:cs typeface="Calibri"/>
                <a:sym typeface="Calibri"/>
              </a:defRPr>
            </a:lvl7pPr>
            <a:lvl8pPr indent="-365759" lvl="7" marL="3657600" marR="0" rtl="0" algn="l">
              <a:lnSpc>
                <a:spcPct val="90000"/>
              </a:lnSpc>
              <a:spcBef>
                <a:spcPts val="600"/>
              </a:spcBef>
              <a:spcAft>
                <a:spcPts val="0"/>
              </a:spcAft>
              <a:buClr>
                <a:schemeClr val="dk1"/>
              </a:buClr>
              <a:buSzPts val="2160"/>
              <a:buFont typeface="Arial"/>
              <a:buChar char="•"/>
              <a:defRPr b="0" i="0" sz="2160" u="none" cap="none" strike="noStrike">
                <a:solidFill>
                  <a:schemeClr val="dk1"/>
                </a:solidFill>
                <a:latin typeface="Calibri"/>
                <a:ea typeface="Calibri"/>
                <a:cs typeface="Calibri"/>
                <a:sym typeface="Calibri"/>
              </a:defRPr>
            </a:lvl8pPr>
            <a:lvl9pPr indent="-365759" lvl="8" marL="4114800" marR="0" rtl="0" algn="l">
              <a:lnSpc>
                <a:spcPct val="90000"/>
              </a:lnSpc>
              <a:spcBef>
                <a:spcPts val="600"/>
              </a:spcBef>
              <a:spcAft>
                <a:spcPts val="0"/>
              </a:spcAft>
              <a:buClr>
                <a:schemeClr val="dk1"/>
              </a:buClr>
              <a:buSzPts val="2160"/>
              <a:buFont typeface="Arial"/>
              <a:buChar char="•"/>
              <a:defRPr b="0" i="0" sz="2160" u="none" cap="none" strike="noStrike">
                <a:solidFill>
                  <a:schemeClr val="dk1"/>
                </a:solidFill>
                <a:latin typeface="Calibri"/>
                <a:ea typeface="Calibri"/>
                <a:cs typeface="Calibri"/>
                <a:sym typeface="Calibri"/>
              </a:defRPr>
            </a:lvl9pPr>
          </a:lstStyle>
          <a:p/>
        </p:txBody>
      </p:sp>
      <p:sp>
        <p:nvSpPr>
          <p:cNvPr id="12" name="Google Shape;12;p1"/>
          <p:cNvSpPr txBox="1"/>
          <p:nvPr>
            <p:ph idx="10" type="dt"/>
          </p:nvPr>
        </p:nvSpPr>
        <p:spPr>
          <a:xfrm>
            <a:off x="1005840" y="8475134"/>
            <a:ext cx="3291840" cy="486833"/>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b="0" i="0" sz="144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3" name="Google Shape;13;p1"/>
          <p:cNvSpPr txBox="1"/>
          <p:nvPr>
            <p:ph idx="11" type="ftr"/>
          </p:nvPr>
        </p:nvSpPr>
        <p:spPr>
          <a:xfrm>
            <a:off x="4846320" y="8475134"/>
            <a:ext cx="4937760" cy="486833"/>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SzPts val="1400"/>
              <a:buNone/>
              <a:defRPr b="0" i="0" sz="144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4" name="Google Shape;14;p1"/>
          <p:cNvSpPr txBox="1"/>
          <p:nvPr>
            <p:ph idx="12" type="sldNum"/>
          </p:nvPr>
        </p:nvSpPr>
        <p:spPr>
          <a:xfrm>
            <a:off x="10332720" y="8475134"/>
            <a:ext cx="3291840" cy="486833"/>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0" sz="1440" u="none" cap="none" strike="noStrike">
                <a:solidFill>
                  <a:srgbClr val="888888"/>
                </a:solidFill>
                <a:latin typeface="Calibri"/>
                <a:ea typeface="Calibri"/>
                <a:cs typeface="Calibri"/>
                <a:sym typeface="Calibri"/>
              </a:defRPr>
            </a:lvl1pPr>
            <a:lvl2pPr indent="0" lvl="1" marL="0" marR="0" rtl="0" algn="r">
              <a:spcBef>
                <a:spcPts val="0"/>
              </a:spcBef>
              <a:buNone/>
              <a:defRPr b="0" i="0" sz="1440" u="none" cap="none" strike="noStrike">
                <a:solidFill>
                  <a:srgbClr val="888888"/>
                </a:solidFill>
                <a:latin typeface="Calibri"/>
                <a:ea typeface="Calibri"/>
                <a:cs typeface="Calibri"/>
                <a:sym typeface="Calibri"/>
              </a:defRPr>
            </a:lvl2pPr>
            <a:lvl3pPr indent="0" lvl="2" marL="0" marR="0" rtl="0" algn="r">
              <a:spcBef>
                <a:spcPts val="0"/>
              </a:spcBef>
              <a:buNone/>
              <a:defRPr b="0" i="0" sz="1440" u="none" cap="none" strike="noStrike">
                <a:solidFill>
                  <a:srgbClr val="888888"/>
                </a:solidFill>
                <a:latin typeface="Calibri"/>
                <a:ea typeface="Calibri"/>
                <a:cs typeface="Calibri"/>
                <a:sym typeface="Calibri"/>
              </a:defRPr>
            </a:lvl3pPr>
            <a:lvl4pPr indent="0" lvl="3" marL="0" marR="0" rtl="0" algn="r">
              <a:spcBef>
                <a:spcPts val="0"/>
              </a:spcBef>
              <a:buNone/>
              <a:defRPr b="0" i="0" sz="1440" u="none" cap="none" strike="noStrike">
                <a:solidFill>
                  <a:srgbClr val="888888"/>
                </a:solidFill>
                <a:latin typeface="Calibri"/>
                <a:ea typeface="Calibri"/>
                <a:cs typeface="Calibri"/>
                <a:sym typeface="Calibri"/>
              </a:defRPr>
            </a:lvl4pPr>
            <a:lvl5pPr indent="0" lvl="4" marL="0" marR="0" rtl="0" algn="r">
              <a:spcBef>
                <a:spcPts val="0"/>
              </a:spcBef>
              <a:buNone/>
              <a:defRPr b="0" i="0" sz="1440" u="none" cap="none" strike="noStrike">
                <a:solidFill>
                  <a:srgbClr val="888888"/>
                </a:solidFill>
                <a:latin typeface="Calibri"/>
                <a:ea typeface="Calibri"/>
                <a:cs typeface="Calibri"/>
                <a:sym typeface="Calibri"/>
              </a:defRPr>
            </a:lvl5pPr>
            <a:lvl6pPr indent="0" lvl="5" marL="0" marR="0" rtl="0" algn="r">
              <a:spcBef>
                <a:spcPts val="0"/>
              </a:spcBef>
              <a:buNone/>
              <a:defRPr b="0" i="0" sz="1440" u="none" cap="none" strike="noStrike">
                <a:solidFill>
                  <a:srgbClr val="888888"/>
                </a:solidFill>
                <a:latin typeface="Calibri"/>
                <a:ea typeface="Calibri"/>
                <a:cs typeface="Calibri"/>
                <a:sym typeface="Calibri"/>
              </a:defRPr>
            </a:lvl6pPr>
            <a:lvl7pPr indent="0" lvl="6" marL="0" marR="0" rtl="0" algn="r">
              <a:spcBef>
                <a:spcPts val="0"/>
              </a:spcBef>
              <a:buNone/>
              <a:defRPr b="0" i="0" sz="1440" u="none" cap="none" strike="noStrike">
                <a:solidFill>
                  <a:srgbClr val="888888"/>
                </a:solidFill>
                <a:latin typeface="Calibri"/>
                <a:ea typeface="Calibri"/>
                <a:cs typeface="Calibri"/>
                <a:sym typeface="Calibri"/>
              </a:defRPr>
            </a:lvl7pPr>
            <a:lvl8pPr indent="0" lvl="7" marL="0" marR="0" rtl="0" algn="r">
              <a:spcBef>
                <a:spcPts val="0"/>
              </a:spcBef>
              <a:buNone/>
              <a:defRPr b="0" i="0" sz="1440" u="none" cap="none" strike="noStrike">
                <a:solidFill>
                  <a:srgbClr val="888888"/>
                </a:solidFill>
                <a:latin typeface="Calibri"/>
                <a:ea typeface="Calibri"/>
                <a:cs typeface="Calibri"/>
                <a:sym typeface="Calibri"/>
              </a:defRPr>
            </a:lvl8pPr>
            <a:lvl9pPr indent="0" lvl="8" marL="0" marR="0" rtl="0" algn="r">
              <a:spcBef>
                <a:spcPts val="0"/>
              </a:spcBef>
              <a:buNone/>
              <a:defRPr b="0" i="0" sz="144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mc:AlternateContent>
    <mc:Choice Requires="p14">
      <p:transition spd="slow" p14:dur="1500">
        <p:push/>
      </p:transition>
    </mc:Choice>
    <mc:Fallback>
      <p:transition spd="slow">
        <p:fade/>
      </p:transition>
    </mc:Fallback>
  </mc:AlternateConten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0.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0.xml"/><Relationship Id="rId3" Type="http://schemas.openxmlformats.org/officeDocument/2006/relationships/image" Target="../media/image10.jpg"/><Relationship Id="rId4" Type="http://schemas.openxmlformats.org/officeDocument/2006/relationships/image" Target="../media/image9.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1.xml"/><Relationship Id="rId3" Type="http://schemas.openxmlformats.org/officeDocument/2006/relationships/image" Target="../media/image11.jp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2.xml"/><Relationship Id="rId3" Type="http://schemas.openxmlformats.org/officeDocument/2006/relationships/image" Target="../media/image13.jp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3.xml"/><Relationship Id="rId3" Type="http://schemas.openxmlformats.org/officeDocument/2006/relationships/image" Target="../media/image16.jp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4.xml"/><Relationship Id="rId3" Type="http://schemas.openxmlformats.org/officeDocument/2006/relationships/image" Target="../media/image7.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image" Target="../media/image11.jpg"/><Relationship Id="rId4" Type="http://schemas.openxmlformats.org/officeDocument/2006/relationships/image" Target="../media/image1.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 Id="rId3" Type="http://schemas.openxmlformats.org/officeDocument/2006/relationships/image" Target="../media/image11.jpg"/><Relationship Id="rId4" Type="http://schemas.openxmlformats.org/officeDocument/2006/relationships/image" Target="../media/image4.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 Id="rId3" Type="http://schemas.openxmlformats.org/officeDocument/2006/relationships/image" Target="../media/image11.jpg"/><Relationship Id="rId4" Type="http://schemas.openxmlformats.org/officeDocument/2006/relationships/image" Target="../media/image3.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xml"/><Relationship Id="rId3" Type="http://schemas.openxmlformats.org/officeDocument/2006/relationships/image" Target="../media/image13.jpg"/><Relationship Id="rId4" Type="http://schemas.openxmlformats.org/officeDocument/2006/relationships/image" Target="../media/image2.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xml"/><Relationship Id="rId3" Type="http://schemas.openxmlformats.org/officeDocument/2006/relationships/image" Target="../media/image13.jpg"/><Relationship Id="rId4" Type="http://schemas.openxmlformats.org/officeDocument/2006/relationships/image" Target="../media/image12.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xml"/><Relationship Id="rId3" Type="http://schemas.openxmlformats.org/officeDocument/2006/relationships/image" Target="../media/image13.jpg"/><Relationship Id="rId4" Type="http://schemas.openxmlformats.org/officeDocument/2006/relationships/image" Target="../media/image6.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xml"/><Relationship Id="rId3" Type="http://schemas.openxmlformats.org/officeDocument/2006/relationships/image" Target="../media/image16.jpg"/><Relationship Id="rId4" Type="http://schemas.openxmlformats.org/officeDocument/2006/relationships/image" Target="../media/image5.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xml"/><Relationship Id="rId3" Type="http://schemas.openxmlformats.org/officeDocument/2006/relationships/image" Target="../media/image16.jpg"/><Relationship Id="rId4" Type="http://schemas.openxmlformats.org/officeDocument/2006/relationships/image" Target="../media/image8.jp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87" name="Shape 87"/>
        <p:cNvGrpSpPr/>
        <p:nvPr/>
      </p:nvGrpSpPr>
      <p:grpSpPr>
        <a:xfrm>
          <a:off x="0" y="0"/>
          <a:ext cx="0" cy="0"/>
          <a:chOff x="0" y="0"/>
          <a:chExt cx="0" cy="0"/>
        </a:xfrm>
      </p:grpSpPr>
    </p:spTree>
  </p:cSld>
  <p:clrMapOvr>
    <a:masterClrMapping/>
  </p:clrMapOvr>
  <mc:AlternateContent>
    <mc:Choice Requires="p14">
      <p:transition spd="slow" p14:dur="1500">
        <p:fade thruBlk="1"/>
      </p:transition>
    </mc:Choice>
    <mc:Fallback>
      <p:transition spd="slow">
        <p:fade/>
      </p:transition>
    </mc:Fallback>
  </mc:AlternateContent>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147" name="Shape 147"/>
        <p:cNvGrpSpPr/>
        <p:nvPr/>
      </p:nvGrpSpPr>
      <p:grpSpPr>
        <a:xfrm>
          <a:off x="0" y="0"/>
          <a:ext cx="0" cy="0"/>
          <a:chOff x="0" y="0"/>
          <a:chExt cx="0" cy="0"/>
        </a:xfrm>
      </p:grpSpPr>
      <p:pic>
        <p:nvPicPr>
          <p:cNvPr id="148" name="Google Shape;148;p22"/>
          <p:cNvPicPr preferRelativeResize="0"/>
          <p:nvPr/>
        </p:nvPicPr>
        <p:blipFill rotWithShape="1">
          <a:blip r:embed="rId4">
            <a:alphaModFix/>
          </a:blip>
          <a:srcRect b="0" l="0" r="0" t="0"/>
          <a:stretch/>
        </p:blipFill>
        <p:spPr>
          <a:xfrm>
            <a:off x="412750" y="5559706"/>
            <a:ext cx="13804900" cy="2768600"/>
          </a:xfrm>
          <a:prstGeom prst="rect">
            <a:avLst/>
          </a:prstGeom>
          <a:noFill/>
          <a:ln>
            <a:noFill/>
          </a:ln>
        </p:spPr>
      </p:pic>
    </p:spTree>
  </p:cSld>
  <p:clrMapOvr>
    <a:masterClrMapping/>
  </p:clrMapOvr>
  <mc:AlternateContent>
    <mc:Choice Requires="p14">
      <p:transition spd="slow" p14:dur="1500">
        <p:fade thruBlk="1"/>
      </p:transition>
    </mc:Choice>
    <mc:Fallback>
      <p:transition spd="slow">
        <p:fade/>
      </p:transition>
    </mc:Fallback>
  </mc:AlternateContent>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152" name="Shape 152"/>
        <p:cNvGrpSpPr/>
        <p:nvPr/>
      </p:nvGrpSpPr>
      <p:grpSpPr>
        <a:xfrm>
          <a:off x="0" y="0"/>
          <a:ext cx="0" cy="0"/>
          <a:chOff x="0" y="0"/>
          <a:chExt cx="0" cy="0"/>
        </a:xfrm>
      </p:grpSpPr>
    </p:spTree>
  </p:cSld>
  <p:clrMapOvr>
    <a:masterClrMapping/>
  </p:clrMapOvr>
  <mc:AlternateContent>
    <mc:Choice Requires="p14">
      <p:transition spd="slow" p14:dur="1500">
        <p:fade thruBlk="1"/>
      </p:transition>
    </mc:Choice>
    <mc:Fallback>
      <p:transition spd="slow">
        <p:fade/>
      </p:transition>
    </mc:Fallback>
  </mc:AlternateContent>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157" name="Shape 157"/>
        <p:cNvGrpSpPr/>
        <p:nvPr/>
      </p:nvGrpSpPr>
      <p:grpSpPr>
        <a:xfrm>
          <a:off x="0" y="0"/>
          <a:ext cx="0" cy="0"/>
          <a:chOff x="0" y="0"/>
          <a:chExt cx="0" cy="0"/>
        </a:xfrm>
      </p:grpSpPr>
    </p:spTree>
  </p:cSld>
  <p:clrMapOvr>
    <a:masterClrMapping/>
  </p:clrMapOvr>
  <mc:AlternateContent>
    <mc:Choice Requires="p14">
      <p:transition spd="slow" p14:dur="1500">
        <p:fade thruBlk="1"/>
      </p:transition>
    </mc:Choice>
    <mc:Fallback>
      <p:transition spd="slow">
        <p:fade/>
      </p:transition>
    </mc:Fallback>
  </mc:AlternateContent>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162" name="Shape 162"/>
        <p:cNvGrpSpPr/>
        <p:nvPr/>
      </p:nvGrpSpPr>
      <p:grpSpPr>
        <a:xfrm>
          <a:off x="0" y="0"/>
          <a:ext cx="0" cy="0"/>
          <a:chOff x="0" y="0"/>
          <a:chExt cx="0" cy="0"/>
        </a:xfrm>
      </p:grpSpPr>
    </p:spTree>
  </p:cSld>
  <p:clrMapOvr>
    <a:masterClrMapping/>
  </p:clrMapOvr>
  <mc:AlternateContent>
    <mc:Choice Requires="p14">
      <p:transition spd="slow" p14:dur="1500">
        <p:fade thruBlk="1"/>
      </p:transition>
    </mc:Choice>
    <mc:Fallback>
      <p:transition spd="slow">
        <p:fade/>
      </p:transition>
    </mc:Fallback>
  </mc:AlternateContent>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166" name="Shape 166"/>
        <p:cNvGrpSpPr/>
        <p:nvPr/>
      </p:nvGrpSpPr>
      <p:grpSpPr>
        <a:xfrm>
          <a:off x="0" y="0"/>
          <a:ext cx="0" cy="0"/>
          <a:chOff x="0" y="0"/>
          <a:chExt cx="0" cy="0"/>
        </a:xfrm>
      </p:grpSpPr>
      <p:sp>
        <p:nvSpPr>
          <p:cNvPr id="167" name="Google Shape;167;p26"/>
          <p:cNvSpPr txBox="1"/>
          <p:nvPr>
            <p:ph idx="1" type="body"/>
          </p:nvPr>
        </p:nvSpPr>
        <p:spPr>
          <a:xfrm>
            <a:off x="1005840" y="2434167"/>
            <a:ext cx="12618600" cy="5801700"/>
          </a:xfrm>
          <a:prstGeom prst="rect">
            <a:avLst/>
          </a:prstGeom>
          <a:noFill/>
          <a:ln>
            <a:noFill/>
          </a:ln>
        </p:spPr>
        <p:txBody>
          <a:bodyPr anchorCtr="0" anchor="t" bIns="45700" lIns="91425" spcFirstLastPara="1" rIns="91425" wrap="square" tIns="45700">
            <a:normAutofit/>
          </a:bodyPr>
          <a:lstStyle/>
          <a:p>
            <a:pPr indent="-60960" lvl="0" marL="274320" rtl="0" algn="l">
              <a:lnSpc>
                <a:spcPct val="90000"/>
              </a:lnSpc>
              <a:spcBef>
                <a:spcPts val="0"/>
              </a:spcBef>
              <a:spcAft>
                <a:spcPts val="0"/>
              </a:spcAft>
              <a:buClr>
                <a:schemeClr val="dk1"/>
              </a:buClr>
              <a:buSzPts val="3360"/>
              <a:buNone/>
            </a:pPr>
            <a:r>
              <a:t/>
            </a:r>
            <a:endParaRPr/>
          </a:p>
        </p:txBody>
      </p:sp>
    </p:spTree>
  </p:cSld>
  <p:clrMapOvr>
    <a:masterClrMapping/>
  </p:clrMapOvr>
  <mc:AlternateContent>
    <mc:Choice Requires="p14">
      <p:transition spd="slow" p14:dur="1500">
        <p:push/>
      </p:transition>
    </mc:Choice>
    <mc:Fallback>
      <p:transition spd="slow">
        <p:fade/>
      </p:transition>
    </mc:Fallback>
  </mc:AlternateContent>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92" name="Shape 92"/>
        <p:cNvGrpSpPr/>
        <p:nvPr/>
      </p:nvGrpSpPr>
      <p:grpSpPr>
        <a:xfrm>
          <a:off x="0" y="0"/>
          <a:ext cx="0" cy="0"/>
          <a:chOff x="0" y="0"/>
          <a:chExt cx="0" cy="0"/>
        </a:xfrm>
      </p:grpSpPr>
      <p:sp>
        <p:nvSpPr>
          <p:cNvPr id="93" name="Google Shape;93;p14"/>
          <p:cNvSpPr txBox="1"/>
          <p:nvPr/>
        </p:nvSpPr>
        <p:spPr>
          <a:xfrm>
            <a:off x="9438909" y="2405806"/>
            <a:ext cx="5032800" cy="5017800"/>
          </a:xfrm>
          <a:prstGeom prst="rect">
            <a:avLst/>
          </a:prstGeom>
          <a:solidFill>
            <a:srgbClr val="FFFFFF">
              <a:alpha val="61960"/>
            </a:srgbClr>
          </a:solidFill>
          <a:ln>
            <a:noFill/>
          </a:ln>
        </p:spPr>
        <p:txBody>
          <a:bodyPr anchorCtr="0" anchor="t" bIns="137150" lIns="91425" spcFirstLastPara="1" rIns="0" wrap="square" tIns="137150">
            <a:spAutoFit/>
          </a:bodyPr>
          <a:lstStyle/>
          <a:p>
            <a:pPr indent="-287528" lvl="0" marL="576072" marR="0" rtl="0" algn="l">
              <a:spcBef>
                <a:spcPts val="0"/>
              </a:spcBef>
              <a:spcAft>
                <a:spcPts val="0"/>
              </a:spcAft>
              <a:buClr>
                <a:schemeClr val="dk1"/>
              </a:buClr>
              <a:buSzPts val="2800"/>
              <a:buFont typeface="Calibri"/>
              <a:buAutoNum type="arabicPeriod"/>
            </a:pPr>
            <a:r>
              <a:rPr b="0" i="0" lang="en-US" sz="2800" u="none" cap="none" strike="noStrike">
                <a:solidFill>
                  <a:schemeClr val="dk1"/>
                </a:solidFill>
                <a:latin typeface="Calibri"/>
                <a:ea typeface="Calibri"/>
                <a:cs typeface="Calibri"/>
                <a:sym typeface="Calibri"/>
              </a:rPr>
              <a:t>First name Last name</a:t>
            </a:r>
            <a:endParaRPr sz="2800"/>
          </a:p>
          <a:p>
            <a:pPr indent="-109727" lvl="0" marL="576072" marR="0" rtl="0" algn="l">
              <a:spcBef>
                <a:spcPts val="0"/>
              </a:spcBef>
              <a:spcAft>
                <a:spcPts val="0"/>
              </a:spcAft>
              <a:buClr>
                <a:schemeClr val="dk1"/>
              </a:buClr>
              <a:buSzPts val="3000"/>
              <a:buFont typeface="Calibri"/>
              <a:buNone/>
            </a:pPr>
            <a:r>
              <a:t/>
            </a:r>
            <a:endParaRPr b="0" i="0" sz="2800" u="none" cap="none" strike="noStrike">
              <a:solidFill>
                <a:schemeClr val="dk1"/>
              </a:solidFill>
              <a:latin typeface="Calibri"/>
              <a:ea typeface="Calibri"/>
              <a:cs typeface="Calibri"/>
              <a:sym typeface="Calibri"/>
            </a:endParaRPr>
          </a:p>
          <a:p>
            <a:pPr indent="-287528" lvl="0" marL="576072" marR="0" rtl="0" algn="l">
              <a:spcBef>
                <a:spcPts val="0"/>
              </a:spcBef>
              <a:spcAft>
                <a:spcPts val="0"/>
              </a:spcAft>
              <a:buClr>
                <a:schemeClr val="dk1"/>
              </a:buClr>
              <a:buSzPts val="2800"/>
              <a:buFont typeface="Calibri"/>
              <a:buAutoNum type="arabicPeriod"/>
            </a:pPr>
            <a:r>
              <a:rPr b="0" i="0" lang="en-US" sz="2800" u="none" cap="none" strike="noStrike">
                <a:solidFill>
                  <a:schemeClr val="dk1"/>
                </a:solidFill>
                <a:latin typeface="Calibri"/>
                <a:ea typeface="Calibri"/>
                <a:cs typeface="Calibri"/>
                <a:sym typeface="Calibri"/>
              </a:rPr>
              <a:t>School’s name</a:t>
            </a:r>
            <a:endParaRPr sz="2800"/>
          </a:p>
          <a:p>
            <a:pPr indent="-109727" lvl="0" marL="576072" marR="0" rtl="0" algn="l">
              <a:spcBef>
                <a:spcPts val="0"/>
              </a:spcBef>
              <a:spcAft>
                <a:spcPts val="0"/>
              </a:spcAft>
              <a:buClr>
                <a:schemeClr val="dk1"/>
              </a:buClr>
              <a:buSzPts val="3000"/>
              <a:buFont typeface="Calibri"/>
              <a:buNone/>
            </a:pPr>
            <a:r>
              <a:t/>
            </a:r>
            <a:endParaRPr b="0" i="0" sz="2800" u="none" cap="none" strike="noStrike">
              <a:solidFill>
                <a:schemeClr val="dk1"/>
              </a:solidFill>
              <a:latin typeface="Calibri"/>
              <a:ea typeface="Calibri"/>
              <a:cs typeface="Calibri"/>
              <a:sym typeface="Calibri"/>
            </a:endParaRPr>
          </a:p>
          <a:p>
            <a:pPr indent="-287528" lvl="0" marL="576072" marR="0" rtl="0" algn="l">
              <a:spcBef>
                <a:spcPts val="0"/>
              </a:spcBef>
              <a:spcAft>
                <a:spcPts val="0"/>
              </a:spcAft>
              <a:buClr>
                <a:schemeClr val="dk1"/>
              </a:buClr>
              <a:buSzPts val="2800"/>
              <a:buFont typeface="Calibri"/>
              <a:buAutoNum type="arabicPeriod"/>
            </a:pPr>
            <a:r>
              <a:rPr b="0" i="0" lang="en-US" sz="2800" u="none" cap="none" strike="noStrike">
                <a:solidFill>
                  <a:schemeClr val="dk1"/>
                </a:solidFill>
                <a:latin typeface="Calibri"/>
                <a:ea typeface="Calibri"/>
                <a:cs typeface="Calibri"/>
                <a:sym typeface="Calibri"/>
              </a:rPr>
              <a:t>Course name</a:t>
            </a:r>
            <a:endParaRPr sz="2800"/>
          </a:p>
          <a:p>
            <a:pPr indent="-109727" lvl="0" marL="576072" marR="0" rtl="0" algn="l">
              <a:spcBef>
                <a:spcPts val="0"/>
              </a:spcBef>
              <a:spcAft>
                <a:spcPts val="0"/>
              </a:spcAft>
              <a:buClr>
                <a:schemeClr val="dk1"/>
              </a:buClr>
              <a:buSzPts val="3000"/>
              <a:buFont typeface="Calibri"/>
              <a:buNone/>
            </a:pPr>
            <a:r>
              <a:t/>
            </a:r>
            <a:endParaRPr b="0" i="0" sz="2800" u="none" cap="none" strike="noStrike">
              <a:solidFill>
                <a:schemeClr val="dk1"/>
              </a:solidFill>
              <a:latin typeface="Calibri"/>
              <a:ea typeface="Calibri"/>
              <a:cs typeface="Calibri"/>
              <a:sym typeface="Calibri"/>
            </a:endParaRPr>
          </a:p>
          <a:p>
            <a:pPr indent="-287528" lvl="0" marL="576072" marR="0" rtl="0" algn="l">
              <a:spcBef>
                <a:spcPts val="0"/>
              </a:spcBef>
              <a:spcAft>
                <a:spcPts val="0"/>
              </a:spcAft>
              <a:buClr>
                <a:schemeClr val="dk1"/>
              </a:buClr>
              <a:buSzPts val="2800"/>
              <a:buFont typeface="Calibri"/>
              <a:buAutoNum type="arabicPeriod"/>
            </a:pPr>
            <a:r>
              <a:rPr b="0" i="0" lang="en-US" sz="2800" u="none" cap="none" strike="noStrike">
                <a:solidFill>
                  <a:schemeClr val="dk1"/>
                </a:solidFill>
                <a:latin typeface="Calibri"/>
                <a:ea typeface="Calibri"/>
                <a:cs typeface="Calibri"/>
                <a:sym typeface="Calibri"/>
              </a:rPr>
              <a:t>Teacher’s name (use formal or professional titles, i.e. Mrs., Mr., Dr.)</a:t>
            </a:r>
            <a:endParaRPr sz="2800"/>
          </a:p>
          <a:p>
            <a:pPr indent="-109727" lvl="0" marL="576072" marR="0" rtl="0" algn="l">
              <a:spcBef>
                <a:spcPts val="0"/>
              </a:spcBef>
              <a:spcAft>
                <a:spcPts val="0"/>
              </a:spcAft>
              <a:buClr>
                <a:schemeClr val="dk1"/>
              </a:buClr>
              <a:buSzPts val="3000"/>
              <a:buFont typeface="Calibri"/>
              <a:buNone/>
            </a:pPr>
            <a:r>
              <a:t/>
            </a:r>
            <a:endParaRPr b="0" i="0" sz="2800" u="none" cap="none" strike="noStrike">
              <a:solidFill>
                <a:schemeClr val="dk1"/>
              </a:solidFill>
              <a:latin typeface="Calibri"/>
              <a:ea typeface="Calibri"/>
              <a:cs typeface="Calibri"/>
              <a:sym typeface="Calibri"/>
            </a:endParaRPr>
          </a:p>
          <a:p>
            <a:pPr indent="-287528" lvl="0" marL="576072" marR="0" rtl="0" algn="l">
              <a:spcBef>
                <a:spcPts val="0"/>
              </a:spcBef>
              <a:spcAft>
                <a:spcPts val="0"/>
              </a:spcAft>
              <a:buClr>
                <a:schemeClr val="dk1"/>
              </a:buClr>
              <a:buSzPts val="2800"/>
              <a:buFont typeface="Calibri"/>
              <a:buAutoNum type="arabicPeriod"/>
            </a:pPr>
            <a:r>
              <a:rPr b="0" i="0" lang="en-US" sz="2800" u="none" cap="none" strike="noStrike">
                <a:solidFill>
                  <a:schemeClr val="dk1"/>
                </a:solidFill>
                <a:latin typeface="Calibri"/>
                <a:ea typeface="Calibri"/>
                <a:cs typeface="Calibri"/>
                <a:sym typeface="Calibri"/>
              </a:rPr>
              <a:t>Date</a:t>
            </a:r>
            <a:endParaRPr sz="2800"/>
          </a:p>
        </p:txBody>
      </p:sp>
      <p:pic>
        <p:nvPicPr>
          <p:cNvPr id="94" name="Google Shape;94;p14"/>
          <p:cNvPicPr preferRelativeResize="0"/>
          <p:nvPr/>
        </p:nvPicPr>
        <p:blipFill rotWithShape="1">
          <a:blip r:embed="rId4">
            <a:alphaModFix/>
          </a:blip>
          <a:srcRect b="0" l="0" r="0" t="0"/>
          <a:stretch/>
        </p:blipFill>
        <p:spPr>
          <a:xfrm>
            <a:off x="245855" y="2701387"/>
            <a:ext cx="9021232" cy="4376498"/>
          </a:xfrm>
          <a:prstGeom prst="rect">
            <a:avLst/>
          </a:prstGeom>
          <a:noFill/>
          <a:ln>
            <a:noFill/>
          </a:ln>
        </p:spPr>
      </p:pic>
    </p:spTree>
  </p:cSld>
  <p:clrMapOvr>
    <a:masterClrMapping/>
  </p:clrMapOvr>
  <mc:AlternateContent>
    <mc:Choice Requires="p14">
      <p:transition spd="slow" p14:dur="1500">
        <p:fade thruBlk="1"/>
      </p:transition>
    </mc:Choice>
    <mc:Fallback>
      <p:transition spd="slow">
        <p:fade/>
      </p:transition>
    </mc:Fallback>
  </mc:AlternateContent>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99" name="Shape 99"/>
        <p:cNvGrpSpPr/>
        <p:nvPr/>
      </p:nvGrpSpPr>
      <p:grpSpPr>
        <a:xfrm>
          <a:off x="0" y="0"/>
          <a:ext cx="0" cy="0"/>
          <a:chOff x="0" y="0"/>
          <a:chExt cx="0" cy="0"/>
        </a:xfrm>
      </p:grpSpPr>
      <p:sp>
        <p:nvSpPr>
          <p:cNvPr id="100" name="Google Shape;100;p15"/>
          <p:cNvSpPr txBox="1"/>
          <p:nvPr/>
        </p:nvSpPr>
        <p:spPr>
          <a:xfrm>
            <a:off x="9461884" y="2570246"/>
            <a:ext cx="5032800" cy="4987200"/>
          </a:xfrm>
          <a:prstGeom prst="rect">
            <a:avLst/>
          </a:prstGeom>
          <a:solidFill>
            <a:srgbClr val="FFFFFF">
              <a:alpha val="61960"/>
            </a:srgbClr>
          </a:solidFill>
          <a:ln>
            <a:noFill/>
          </a:ln>
        </p:spPr>
        <p:txBody>
          <a:bodyPr anchorCtr="0" anchor="t" bIns="137150" lIns="91425" spcFirstLastPara="1" rIns="0" wrap="square" tIns="137150">
            <a:spAutoFit/>
          </a:bodyPr>
          <a:lstStyle/>
          <a:p>
            <a:pPr indent="-262128" lvl="0" marL="566928" marR="0" rtl="0" algn="l">
              <a:spcBef>
                <a:spcPts val="0"/>
              </a:spcBef>
              <a:spcAft>
                <a:spcPts val="0"/>
              </a:spcAft>
              <a:buClr>
                <a:schemeClr val="dk1"/>
              </a:buClr>
              <a:buSzPts val="2400"/>
              <a:buFont typeface="Calibri"/>
              <a:buAutoNum type="arabicPeriod"/>
            </a:pPr>
            <a:r>
              <a:rPr b="0" i="0" lang="en-US" sz="2400" u="none" cap="none" strike="noStrike">
                <a:solidFill>
                  <a:schemeClr val="dk1"/>
                </a:solidFill>
                <a:latin typeface="Calibri"/>
                <a:ea typeface="Calibri"/>
                <a:cs typeface="Calibri"/>
                <a:sym typeface="Calibri"/>
              </a:rPr>
              <a:t>Page numbers beginning with #1</a:t>
            </a:r>
            <a:endParaRPr/>
          </a:p>
          <a:p>
            <a:pPr indent="-109727" lvl="0" marL="566928" marR="0" rtl="0" algn="l">
              <a:spcBef>
                <a:spcPts val="0"/>
              </a:spcBef>
              <a:spcAft>
                <a:spcPts val="0"/>
              </a:spcAft>
              <a:buNone/>
            </a:pPr>
            <a:r>
              <a:t/>
            </a:r>
            <a:endParaRPr b="0" i="0" sz="1400" u="none" cap="none" strike="noStrike">
              <a:solidFill>
                <a:schemeClr val="dk1"/>
              </a:solidFill>
              <a:latin typeface="Calibri"/>
              <a:ea typeface="Calibri"/>
              <a:cs typeface="Calibri"/>
              <a:sym typeface="Calibri"/>
            </a:endParaRPr>
          </a:p>
          <a:p>
            <a:pPr indent="-262128" lvl="0" marL="566928" marR="0" rtl="0" algn="l">
              <a:spcBef>
                <a:spcPts val="0"/>
              </a:spcBef>
              <a:spcAft>
                <a:spcPts val="0"/>
              </a:spcAft>
              <a:buClr>
                <a:schemeClr val="dk1"/>
              </a:buClr>
              <a:buSzPts val="2400"/>
              <a:buFont typeface="Calibri"/>
              <a:buAutoNum type="arabicPeriod"/>
            </a:pPr>
            <a:r>
              <a:rPr b="0" i="0" lang="en-US" sz="2400" u="none" cap="none" strike="noStrike">
                <a:solidFill>
                  <a:schemeClr val="dk1"/>
                </a:solidFill>
                <a:latin typeface="Calibri"/>
                <a:ea typeface="Calibri"/>
                <a:cs typeface="Calibri"/>
                <a:sym typeface="Calibri"/>
              </a:rPr>
              <a:t>Title describing essay content, not   the assignment. Bold. </a:t>
            </a:r>
            <a:endParaRPr/>
          </a:p>
          <a:p>
            <a:pPr indent="-109727" lvl="0" marL="566928" marR="0" rtl="0" algn="l">
              <a:spcBef>
                <a:spcPts val="0"/>
              </a:spcBef>
              <a:spcAft>
                <a:spcPts val="0"/>
              </a:spcAft>
              <a:buNone/>
            </a:pPr>
            <a:r>
              <a:t/>
            </a:r>
            <a:endParaRPr b="0" i="0" sz="1400" u="none" cap="none" strike="noStrike">
              <a:solidFill>
                <a:schemeClr val="dk1"/>
              </a:solidFill>
              <a:latin typeface="Calibri"/>
              <a:ea typeface="Calibri"/>
              <a:cs typeface="Calibri"/>
              <a:sym typeface="Calibri"/>
            </a:endParaRPr>
          </a:p>
          <a:p>
            <a:pPr indent="-262128" lvl="0" marL="566928" marR="0" rtl="0" algn="l">
              <a:spcBef>
                <a:spcPts val="0"/>
              </a:spcBef>
              <a:spcAft>
                <a:spcPts val="0"/>
              </a:spcAft>
              <a:buClr>
                <a:schemeClr val="dk1"/>
              </a:buClr>
              <a:buSzPts val="2400"/>
              <a:buFont typeface="Calibri"/>
              <a:buAutoNum type="arabicPeriod"/>
            </a:pPr>
            <a:r>
              <a:rPr b="0" i="0" lang="en-US" sz="2400" u="none" cap="none" strike="noStrike">
                <a:solidFill>
                  <a:schemeClr val="dk1"/>
                </a:solidFill>
                <a:latin typeface="Calibri"/>
                <a:ea typeface="Calibri"/>
                <a:cs typeface="Calibri"/>
                <a:sym typeface="Calibri"/>
              </a:rPr>
              <a:t>2 Double spaces</a:t>
            </a:r>
            <a:endParaRPr/>
          </a:p>
          <a:p>
            <a:pPr indent="-109727" lvl="0" marL="566928" marR="0" rtl="0" algn="l">
              <a:spcBef>
                <a:spcPts val="0"/>
              </a:spcBef>
              <a:spcAft>
                <a:spcPts val="0"/>
              </a:spcAft>
              <a:buNone/>
            </a:pPr>
            <a:r>
              <a:t/>
            </a:r>
            <a:endParaRPr b="0" i="0" sz="1400" u="none" cap="none" strike="noStrike">
              <a:solidFill>
                <a:schemeClr val="dk1"/>
              </a:solidFill>
              <a:latin typeface="Calibri"/>
              <a:ea typeface="Calibri"/>
              <a:cs typeface="Calibri"/>
              <a:sym typeface="Calibri"/>
            </a:endParaRPr>
          </a:p>
          <a:p>
            <a:pPr indent="-262128" lvl="0" marL="566928" marR="0" rtl="0" algn="l">
              <a:spcBef>
                <a:spcPts val="0"/>
              </a:spcBef>
              <a:spcAft>
                <a:spcPts val="0"/>
              </a:spcAft>
              <a:buClr>
                <a:schemeClr val="dk1"/>
              </a:buClr>
              <a:buSzPts val="2400"/>
              <a:buFont typeface="Calibri"/>
              <a:buAutoNum type="arabicPeriod"/>
            </a:pPr>
            <a:r>
              <a:rPr b="0" i="0" lang="en-US" sz="2400" u="none" cap="none" strike="noStrike">
                <a:solidFill>
                  <a:schemeClr val="dk1"/>
                </a:solidFill>
                <a:latin typeface="Calibri"/>
                <a:ea typeface="Calibri"/>
                <a:cs typeface="Calibri"/>
                <a:sym typeface="Calibri"/>
              </a:rPr>
              <a:t>Heading containing </a:t>
            </a:r>
            <a:endParaRPr/>
          </a:p>
          <a:p>
            <a:pPr indent="-381000" lvl="1" marL="914400" marR="0" rtl="0" algn="l">
              <a:spcBef>
                <a:spcPts val="0"/>
              </a:spcBef>
              <a:spcAft>
                <a:spcPts val="0"/>
              </a:spcAft>
              <a:buClr>
                <a:schemeClr val="dk1"/>
              </a:buClr>
              <a:buSzPts val="2400"/>
              <a:buFont typeface="Calibri"/>
              <a:buAutoNum type="alphaLcPeriod"/>
            </a:pPr>
            <a:r>
              <a:rPr b="0" i="0" lang="en-US" sz="2400" u="none" cap="none" strike="noStrike">
                <a:solidFill>
                  <a:schemeClr val="dk1"/>
                </a:solidFill>
                <a:latin typeface="Calibri"/>
                <a:ea typeface="Calibri"/>
                <a:cs typeface="Calibri"/>
                <a:sym typeface="Calibri"/>
              </a:rPr>
              <a:t>Student’s name</a:t>
            </a:r>
            <a:endParaRPr/>
          </a:p>
          <a:p>
            <a:pPr indent="-381000" lvl="1" marL="914400" marR="0" rtl="0" algn="l">
              <a:spcBef>
                <a:spcPts val="0"/>
              </a:spcBef>
              <a:spcAft>
                <a:spcPts val="0"/>
              </a:spcAft>
              <a:buClr>
                <a:schemeClr val="dk1"/>
              </a:buClr>
              <a:buSzPts val="2400"/>
              <a:buFont typeface="Calibri"/>
              <a:buAutoNum type="alphaLcPeriod"/>
            </a:pPr>
            <a:r>
              <a:rPr b="0" i="0" lang="en-US" sz="2400" u="none" cap="none" strike="noStrike">
                <a:solidFill>
                  <a:schemeClr val="dk1"/>
                </a:solidFill>
                <a:latin typeface="Calibri"/>
                <a:ea typeface="Calibri"/>
                <a:cs typeface="Calibri"/>
                <a:sym typeface="Calibri"/>
              </a:rPr>
              <a:t>School’s name</a:t>
            </a:r>
            <a:endParaRPr/>
          </a:p>
          <a:p>
            <a:pPr indent="-381000" lvl="1" marL="914400" marR="0" rtl="0" algn="l">
              <a:spcBef>
                <a:spcPts val="0"/>
              </a:spcBef>
              <a:spcAft>
                <a:spcPts val="0"/>
              </a:spcAft>
              <a:buClr>
                <a:schemeClr val="dk1"/>
              </a:buClr>
              <a:buSzPts val="2400"/>
              <a:buFont typeface="Calibri"/>
              <a:buAutoNum type="alphaLcPeriod"/>
            </a:pPr>
            <a:r>
              <a:rPr b="0" i="0" lang="en-US" sz="2400" u="none" cap="none" strike="noStrike">
                <a:solidFill>
                  <a:schemeClr val="dk1"/>
                </a:solidFill>
                <a:latin typeface="Calibri"/>
                <a:ea typeface="Calibri"/>
                <a:cs typeface="Calibri"/>
                <a:sym typeface="Calibri"/>
              </a:rPr>
              <a:t>Course</a:t>
            </a:r>
            <a:endParaRPr/>
          </a:p>
          <a:p>
            <a:pPr indent="-381000" lvl="1" marL="914400" marR="0" rtl="0" algn="l">
              <a:spcBef>
                <a:spcPts val="0"/>
              </a:spcBef>
              <a:spcAft>
                <a:spcPts val="0"/>
              </a:spcAft>
              <a:buClr>
                <a:schemeClr val="dk1"/>
              </a:buClr>
              <a:buSzPts val="2400"/>
              <a:buFont typeface="Calibri"/>
              <a:buAutoNum type="alphaLcPeriod"/>
            </a:pPr>
            <a:r>
              <a:rPr b="0" i="0" lang="en-US" sz="2400" u="none" cap="none" strike="noStrike">
                <a:solidFill>
                  <a:schemeClr val="dk1"/>
                </a:solidFill>
                <a:latin typeface="Calibri"/>
                <a:ea typeface="Calibri"/>
                <a:cs typeface="Calibri"/>
                <a:sym typeface="Calibri"/>
              </a:rPr>
              <a:t>Teacher’s name</a:t>
            </a:r>
            <a:endParaRPr/>
          </a:p>
          <a:p>
            <a:pPr indent="-381000" lvl="1" marL="914400" marR="0" rtl="0" algn="l">
              <a:spcBef>
                <a:spcPts val="0"/>
              </a:spcBef>
              <a:spcAft>
                <a:spcPts val="0"/>
              </a:spcAft>
              <a:buClr>
                <a:schemeClr val="dk1"/>
              </a:buClr>
              <a:buSzPts val="2400"/>
              <a:buFont typeface="Calibri"/>
              <a:buAutoNum type="alphaLcPeriod"/>
            </a:pPr>
            <a:r>
              <a:rPr b="0" i="0" lang="en-US" sz="2400" u="none" cap="none" strike="noStrike">
                <a:solidFill>
                  <a:schemeClr val="dk1"/>
                </a:solidFill>
                <a:latin typeface="Calibri"/>
                <a:ea typeface="Calibri"/>
                <a:cs typeface="Calibri"/>
                <a:sym typeface="Calibri"/>
              </a:rPr>
              <a:t>Date</a:t>
            </a:r>
            <a:endParaRPr/>
          </a:p>
          <a:p>
            <a:pPr indent="-109727" lvl="0" marL="566928" marR="0" rtl="0" algn="l">
              <a:spcBef>
                <a:spcPts val="0"/>
              </a:spcBef>
              <a:spcAft>
                <a:spcPts val="0"/>
              </a:spcAft>
              <a:buNone/>
            </a:pPr>
            <a:r>
              <a:t/>
            </a:r>
            <a:endParaRPr b="0" i="0" sz="2400" u="none" cap="none" strike="noStrike">
              <a:solidFill>
                <a:schemeClr val="dk1"/>
              </a:solidFill>
              <a:latin typeface="Calibri"/>
              <a:ea typeface="Calibri"/>
              <a:cs typeface="Calibri"/>
              <a:sym typeface="Calibri"/>
            </a:endParaRPr>
          </a:p>
        </p:txBody>
      </p:sp>
      <p:pic>
        <p:nvPicPr>
          <p:cNvPr id="101" name="Google Shape;101;p15"/>
          <p:cNvPicPr preferRelativeResize="0"/>
          <p:nvPr/>
        </p:nvPicPr>
        <p:blipFill rotWithShape="1">
          <a:blip r:embed="rId4">
            <a:alphaModFix/>
          </a:blip>
          <a:srcRect b="0" l="0" r="0" t="0"/>
          <a:stretch/>
        </p:blipFill>
        <p:spPr>
          <a:xfrm>
            <a:off x="208176" y="2556854"/>
            <a:ext cx="8942774" cy="5120994"/>
          </a:xfrm>
          <a:prstGeom prst="rect">
            <a:avLst/>
          </a:prstGeom>
          <a:noFill/>
          <a:ln>
            <a:noFill/>
          </a:ln>
        </p:spPr>
      </p:pic>
    </p:spTree>
  </p:cSld>
  <p:clrMapOvr>
    <a:masterClrMapping/>
  </p:clrMapOvr>
  <mc:AlternateContent>
    <mc:Choice Requires="p14">
      <p:transition spd="slow" p14:dur="1500">
        <p:fade thruBlk="1"/>
      </p:transition>
    </mc:Choice>
    <mc:Fallback>
      <p:transition spd="slow">
        <p:fade/>
      </p:transition>
    </mc:Fallback>
  </mc:AlternateContent>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105" name="Shape 105"/>
        <p:cNvGrpSpPr/>
        <p:nvPr/>
      </p:nvGrpSpPr>
      <p:grpSpPr>
        <a:xfrm>
          <a:off x="0" y="0"/>
          <a:ext cx="0" cy="0"/>
          <a:chOff x="0" y="0"/>
          <a:chExt cx="0" cy="0"/>
        </a:xfrm>
      </p:grpSpPr>
      <p:sp>
        <p:nvSpPr>
          <p:cNvPr id="106" name="Google Shape;106;p16"/>
          <p:cNvSpPr txBox="1"/>
          <p:nvPr/>
        </p:nvSpPr>
        <p:spPr>
          <a:xfrm>
            <a:off x="9461884" y="2722646"/>
            <a:ext cx="5032800" cy="2862900"/>
          </a:xfrm>
          <a:prstGeom prst="rect">
            <a:avLst/>
          </a:prstGeom>
          <a:solidFill>
            <a:srgbClr val="FFFFFF">
              <a:alpha val="61960"/>
            </a:srgbClr>
          </a:solidFill>
          <a:ln>
            <a:noFill/>
          </a:ln>
        </p:spPr>
        <p:txBody>
          <a:bodyPr anchorCtr="0" anchor="t" bIns="137150" lIns="91425" spcFirstLastPara="1" rIns="0" wrap="square" tIns="137150">
            <a:spAutoFit/>
          </a:bodyPr>
          <a:lstStyle/>
          <a:p>
            <a:pPr indent="-287528" lvl="0" marL="576072" marR="0" rtl="0" algn="l">
              <a:spcBef>
                <a:spcPts val="0"/>
              </a:spcBef>
              <a:spcAft>
                <a:spcPts val="0"/>
              </a:spcAft>
              <a:buClr>
                <a:schemeClr val="dk1"/>
              </a:buClr>
              <a:buSzPts val="2800"/>
              <a:buFont typeface="Calibri"/>
              <a:buAutoNum type="arabicPeriod"/>
            </a:pPr>
            <a:r>
              <a:rPr b="0" i="0" lang="en-US" sz="2800" u="none" cap="none" strike="noStrike">
                <a:solidFill>
                  <a:schemeClr val="dk1"/>
                </a:solidFill>
                <a:latin typeface="Calibri"/>
                <a:ea typeface="Calibri"/>
                <a:cs typeface="Calibri"/>
                <a:sym typeface="Calibri"/>
              </a:rPr>
              <a:t>Page numbers</a:t>
            </a:r>
            <a:endParaRPr sz="2800"/>
          </a:p>
          <a:p>
            <a:pPr indent="-109727" lvl="0" marL="576072" marR="0" rtl="0" algn="l">
              <a:spcBef>
                <a:spcPts val="0"/>
              </a:spcBef>
              <a:spcAft>
                <a:spcPts val="0"/>
              </a:spcAft>
              <a:buClr>
                <a:schemeClr val="dk1"/>
              </a:buClr>
              <a:buSzPts val="3000"/>
              <a:buFont typeface="Calibri"/>
              <a:buNone/>
            </a:pPr>
            <a:r>
              <a:t/>
            </a:r>
            <a:endParaRPr b="0" i="0" sz="2800" u="none" cap="none" strike="noStrike">
              <a:solidFill>
                <a:schemeClr val="dk1"/>
              </a:solidFill>
              <a:latin typeface="Calibri"/>
              <a:ea typeface="Calibri"/>
              <a:cs typeface="Calibri"/>
              <a:sym typeface="Calibri"/>
            </a:endParaRPr>
          </a:p>
          <a:p>
            <a:pPr indent="-287528" lvl="0" marL="576072" marR="0" rtl="0" algn="l">
              <a:spcBef>
                <a:spcPts val="0"/>
              </a:spcBef>
              <a:spcAft>
                <a:spcPts val="0"/>
              </a:spcAft>
              <a:buClr>
                <a:schemeClr val="dk1"/>
              </a:buClr>
              <a:buSzPts val="2800"/>
              <a:buFont typeface="Calibri"/>
              <a:buAutoNum type="arabicPeriod"/>
            </a:pPr>
            <a:r>
              <a:rPr b="0" i="0" lang="en-US" sz="2800" u="none" cap="none" strike="noStrike">
                <a:solidFill>
                  <a:schemeClr val="dk1"/>
                </a:solidFill>
                <a:latin typeface="Calibri"/>
                <a:ea typeface="Calibri"/>
                <a:cs typeface="Calibri"/>
                <a:sym typeface="Calibri"/>
              </a:rPr>
              <a:t>Title describes the content, not the assignment. Bold.</a:t>
            </a:r>
            <a:endParaRPr sz="2800"/>
          </a:p>
          <a:p>
            <a:pPr indent="-109727" lvl="0" marL="576072" marR="0" rtl="0" algn="l">
              <a:spcBef>
                <a:spcPts val="0"/>
              </a:spcBef>
              <a:spcAft>
                <a:spcPts val="0"/>
              </a:spcAft>
              <a:buClr>
                <a:schemeClr val="dk1"/>
              </a:buClr>
              <a:buSzPts val="3000"/>
              <a:buFont typeface="Calibri"/>
              <a:buNone/>
            </a:pPr>
            <a:r>
              <a:t/>
            </a:r>
            <a:endParaRPr b="0" i="0" sz="2800" u="none" cap="none" strike="noStrike">
              <a:solidFill>
                <a:schemeClr val="dk1"/>
              </a:solidFill>
              <a:latin typeface="Calibri"/>
              <a:ea typeface="Calibri"/>
              <a:cs typeface="Calibri"/>
              <a:sym typeface="Calibri"/>
            </a:endParaRPr>
          </a:p>
          <a:p>
            <a:pPr indent="-287528" lvl="0" marL="576072" marR="0" rtl="0" algn="l">
              <a:spcBef>
                <a:spcPts val="0"/>
              </a:spcBef>
              <a:spcAft>
                <a:spcPts val="0"/>
              </a:spcAft>
              <a:buClr>
                <a:schemeClr val="dk1"/>
              </a:buClr>
              <a:buSzPts val="2800"/>
              <a:buFont typeface="Calibri"/>
              <a:buAutoNum type="arabicPeriod"/>
            </a:pPr>
            <a:r>
              <a:rPr b="0" i="0" lang="en-US" sz="2800" u="none" cap="none" strike="noStrike">
                <a:solidFill>
                  <a:schemeClr val="dk1"/>
                </a:solidFill>
                <a:latin typeface="Calibri"/>
                <a:ea typeface="Calibri"/>
                <a:cs typeface="Calibri"/>
                <a:sym typeface="Calibri"/>
              </a:rPr>
              <a:t>All lines are double-spaced</a:t>
            </a:r>
            <a:endParaRPr sz="2800"/>
          </a:p>
        </p:txBody>
      </p:sp>
      <p:pic>
        <p:nvPicPr>
          <p:cNvPr id="107" name="Google Shape;107;p16"/>
          <p:cNvPicPr preferRelativeResize="0"/>
          <p:nvPr/>
        </p:nvPicPr>
        <p:blipFill rotWithShape="1">
          <a:blip r:embed="rId4">
            <a:alphaModFix/>
          </a:blip>
          <a:srcRect b="0" l="0" r="0" t="0"/>
          <a:stretch/>
        </p:blipFill>
        <p:spPr>
          <a:xfrm>
            <a:off x="238541" y="2636322"/>
            <a:ext cx="9022732" cy="4987440"/>
          </a:xfrm>
          <a:prstGeom prst="rect">
            <a:avLst/>
          </a:prstGeom>
          <a:noFill/>
          <a:ln>
            <a:noFill/>
          </a:ln>
        </p:spPr>
      </p:pic>
    </p:spTree>
  </p:cSld>
  <p:clrMapOvr>
    <a:masterClrMapping/>
  </p:clrMapOvr>
  <mc:AlternateContent>
    <mc:Choice Requires="p14">
      <p:transition spd="slow" p14:dur="1500">
        <p:fade thruBlk="1"/>
      </p:transition>
    </mc:Choice>
    <mc:Fallback>
      <p:transition spd="slow">
        <p:fade/>
      </p:transition>
    </mc:Fallback>
  </mc:AlternateContent>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112" name="Shape 112"/>
        <p:cNvGrpSpPr/>
        <p:nvPr/>
      </p:nvGrpSpPr>
      <p:grpSpPr>
        <a:xfrm>
          <a:off x="0" y="0"/>
          <a:ext cx="0" cy="0"/>
          <a:chOff x="0" y="0"/>
          <a:chExt cx="0" cy="0"/>
        </a:xfrm>
      </p:grpSpPr>
      <p:sp>
        <p:nvSpPr>
          <p:cNvPr id="113" name="Google Shape;113;p17"/>
          <p:cNvSpPr txBox="1"/>
          <p:nvPr/>
        </p:nvSpPr>
        <p:spPr>
          <a:xfrm>
            <a:off x="9349425" y="1913625"/>
            <a:ext cx="5144400" cy="5756700"/>
          </a:xfrm>
          <a:prstGeom prst="rect">
            <a:avLst/>
          </a:prstGeom>
          <a:solidFill>
            <a:srgbClr val="FFFFFF">
              <a:alpha val="61960"/>
            </a:srgbClr>
          </a:solidFill>
          <a:ln>
            <a:noFill/>
          </a:ln>
        </p:spPr>
        <p:txBody>
          <a:bodyPr anchorCtr="0" anchor="t" bIns="137150" lIns="91425" spcFirstLastPara="1" rIns="0" wrap="square" tIns="137150">
            <a:spAutoFit/>
          </a:bodyPr>
          <a:lstStyle/>
          <a:p>
            <a:pPr indent="-300228" lvl="0" marL="576072" marR="0" rtl="0" algn="l">
              <a:spcBef>
                <a:spcPts val="0"/>
              </a:spcBef>
              <a:spcAft>
                <a:spcPts val="0"/>
              </a:spcAft>
              <a:buClr>
                <a:schemeClr val="dk1"/>
              </a:buClr>
              <a:buSzPts val="3000"/>
              <a:buFont typeface="Calibri"/>
              <a:buAutoNum type="arabicPeriod"/>
            </a:pPr>
            <a:r>
              <a:rPr b="0" i="0" lang="en-US" sz="3000" u="none" cap="none" strike="noStrike">
                <a:solidFill>
                  <a:schemeClr val="dk1"/>
                </a:solidFill>
                <a:latin typeface="Calibri"/>
                <a:ea typeface="Calibri"/>
                <a:cs typeface="Calibri"/>
                <a:sym typeface="Calibri"/>
              </a:rPr>
              <a:t>A </a:t>
            </a:r>
            <a:r>
              <a:rPr b="0" i="0" lang="en-US" sz="3000" u="sng" cap="none" strike="noStrike">
                <a:solidFill>
                  <a:schemeClr val="dk1"/>
                </a:solidFill>
                <a:latin typeface="Calibri"/>
                <a:ea typeface="Calibri"/>
                <a:cs typeface="Calibri"/>
                <a:sym typeface="Calibri"/>
              </a:rPr>
              <a:t>Narrative</a:t>
            </a:r>
            <a:r>
              <a:rPr b="0" i="0" lang="en-US" sz="3000" u="none" cap="none" strike="noStrike">
                <a:solidFill>
                  <a:schemeClr val="dk1"/>
                </a:solidFill>
                <a:latin typeface="Calibri"/>
                <a:ea typeface="Calibri"/>
                <a:cs typeface="Calibri"/>
                <a:sym typeface="Calibri"/>
              </a:rPr>
              <a:t> citation</a:t>
            </a:r>
            <a:endParaRPr/>
          </a:p>
          <a:p>
            <a:pPr indent="-109727" lvl="0" marL="576072" marR="0" rtl="0" algn="l">
              <a:spcBef>
                <a:spcPts val="0"/>
              </a:spcBef>
              <a:spcAft>
                <a:spcPts val="0"/>
              </a:spcAft>
              <a:buClr>
                <a:schemeClr val="dk1"/>
              </a:buClr>
              <a:buSzPts val="1400"/>
              <a:buFont typeface="Calibri"/>
              <a:buNone/>
            </a:pPr>
            <a:r>
              <a:t/>
            </a:r>
            <a:endParaRPr b="0" i="0" sz="1400" u="none" cap="none" strike="noStrike">
              <a:solidFill>
                <a:schemeClr val="dk1"/>
              </a:solidFill>
              <a:latin typeface="Calibri"/>
              <a:ea typeface="Calibri"/>
              <a:cs typeface="Calibri"/>
              <a:sym typeface="Calibri"/>
            </a:endParaRPr>
          </a:p>
          <a:p>
            <a:pPr indent="-300228" lvl="0" marL="576072" marR="0" rtl="0" algn="l">
              <a:spcBef>
                <a:spcPts val="0"/>
              </a:spcBef>
              <a:spcAft>
                <a:spcPts val="0"/>
              </a:spcAft>
              <a:buClr>
                <a:schemeClr val="dk1"/>
              </a:buClr>
              <a:buSzPts val="3000"/>
              <a:buFont typeface="Calibri"/>
              <a:buAutoNum type="arabicPeriod"/>
            </a:pPr>
            <a:r>
              <a:rPr b="0" i="0" lang="en-US" sz="3000" u="none" cap="none" strike="noStrike">
                <a:solidFill>
                  <a:schemeClr val="dk1"/>
                </a:solidFill>
                <a:latin typeface="Calibri"/>
                <a:ea typeface="Calibri"/>
                <a:cs typeface="Calibri"/>
                <a:sym typeface="Calibri"/>
              </a:rPr>
              <a:t>Relevant material from source</a:t>
            </a:r>
            <a:endParaRPr/>
          </a:p>
          <a:p>
            <a:pPr indent="-109727" lvl="0" marL="576072" marR="0" rtl="0" algn="l">
              <a:spcBef>
                <a:spcPts val="0"/>
              </a:spcBef>
              <a:spcAft>
                <a:spcPts val="0"/>
              </a:spcAft>
              <a:buClr>
                <a:schemeClr val="dk1"/>
              </a:buClr>
              <a:buSzPts val="1400"/>
              <a:buFont typeface="Calibri"/>
              <a:buNone/>
            </a:pPr>
            <a:r>
              <a:t/>
            </a:r>
            <a:endParaRPr b="0" i="0" sz="1400" u="none" cap="none" strike="noStrike">
              <a:solidFill>
                <a:schemeClr val="dk1"/>
              </a:solidFill>
              <a:latin typeface="Calibri"/>
              <a:ea typeface="Calibri"/>
              <a:cs typeface="Calibri"/>
              <a:sym typeface="Calibri"/>
            </a:endParaRPr>
          </a:p>
          <a:p>
            <a:pPr indent="-300228" lvl="0" marL="576072" marR="0" rtl="0" algn="l">
              <a:spcBef>
                <a:spcPts val="0"/>
              </a:spcBef>
              <a:spcAft>
                <a:spcPts val="0"/>
              </a:spcAft>
              <a:buClr>
                <a:schemeClr val="dk1"/>
              </a:buClr>
              <a:buSzPts val="3000"/>
              <a:buFont typeface="Calibri"/>
              <a:buAutoNum type="arabicPeriod"/>
            </a:pPr>
            <a:r>
              <a:rPr b="0" i="0" lang="en-US" sz="3000" u="none" cap="none" strike="noStrike">
                <a:solidFill>
                  <a:schemeClr val="dk1"/>
                </a:solidFill>
                <a:latin typeface="Calibri"/>
                <a:ea typeface="Calibri"/>
                <a:cs typeface="Calibri"/>
                <a:sym typeface="Calibri"/>
              </a:rPr>
              <a:t>Your own elaboration. How is the referenced material relevant to your work?</a:t>
            </a:r>
            <a:endParaRPr/>
          </a:p>
          <a:p>
            <a:pPr indent="-109727" lvl="0" marL="576072" marR="0" rtl="0" algn="l">
              <a:spcBef>
                <a:spcPts val="0"/>
              </a:spcBef>
              <a:spcAft>
                <a:spcPts val="0"/>
              </a:spcAft>
              <a:buClr>
                <a:schemeClr val="dk1"/>
              </a:buClr>
              <a:buSzPts val="1400"/>
              <a:buFont typeface="Calibri"/>
              <a:buNone/>
            </a:pPr>
            <a:r>
              <a:t/>
            </a:r>
            <a:endParaRPr b="0" i="0" sz="1400" u="none" cap="none" strike="noStrike">
              <a:solidFill>
                <a:schemeClr val="dk1"/>
              </a:solidFill>
              <a:latin typeface="Calibri"/>
              <a:ea typeface="Calibri"/>
              <a:cs typeface="Calibri"/>
              <a:sym typeface="Calibri"/>
            </a:endParaRPr>
          </a:p>
          <a:p>
            <a:pPr indent="-300228" lvl="0" marL="576072" marR="0" rtl="0" algn="l">
              <a:spcBef>
                <a:spcPts val="0"/>
              </a:spcBef>
              <a:spcAft>
                <a:spcPts val="0"/>
              </a:spcAft>
              <a:buClr>
                <a:schemeClr val="dk1"/>
              </a:buClr>
              <a:buSzPts val="3000"/>
              <a:buFont typeface="Calibri"/>
              <a:buAutoNum type="arabicPeriod"/>
            </a:pPr>
            <a:r>
              <a:rPr b="0" i="0" lang="en-US" sz="3000" u="none" cap="none" strike="noStrike">
                <a:solidFill>
                  <a:schemeClr val="dk1"/>
                </a:solidFill>
                <a:latin typeface="Calibri"/>
                <a:ea typeface="Calibri"/>
                <a:cs typeface="Calibri"/>
                <a:sym typeface="Calibri"/>
              </a:rPr>
              <a:t>A </a:t>
            </a:r>
            <a:r>
              <a:rPr b="0" i="0" lang="en-US" sz="3000" u="sng" cap="none" strike="noStrike">
                <a:solidFill>
                  <a:schemeClr val="dk1"/>
                </a:solidFill>
                <a:latin typeface="Calibri"/>
                <a:ea typeface="Calibri"/>
                <a:cs typeface="Calibri"/>
                <a:sym typeface="Calibri"/>
              </a:rPr>
              <a:t>Parenthetical</a:t>
            </a:r>
            <a:r>
              <a:rPr b="0" i="0" lang="en-US" sz="3000" u="none" cap="none" strike="noStrike">
                <a:solidFill>
                  <a:schemeClr val="dk1"/>
                </a:solidFill>
                <a:latin typeface="Calibri"/>
                <a:ea typeface="Calibri"/>
                <a:cs typeface="Calibri"/>
                <a:sym typeface="Calibri"/>
              </a:rPr>
              <a:t> citation with a direct quote</a:t>
            </a:r>
            <a:endParaRPr/>
          </a:p>
          <a:p>
            <a:pPr indent="-109727" lvl="0" marL="576072" marR="0" rtl="0" algn="l">
              <a:spcBef>
                <a:spcPts val="0"/>
              </a:spcBef>
              <a:spcAft>
                <a:spcPts val="0"/>
              </a:spcAft>
              <a:buClr>
                <a:schemeClr val="dk1"/>
              </a:buClr>
              <a:buSzPts val="1400"/>
              <a:buFont typeface="Calibri"/>
              <a:buNone/>
            </a:pPr>
            <a:r>
              <a:t/>
            </a:r>
            <a:endParaRPr b="0" i="0" sz="1400" u="none" cap="none" strike="noStrike">
              <a:solidFill>
                <a:schemeClr val="dk1"/>
              </a:solidFill>
              <a:latin typeface="Calibri"/>
              <a:ea typeface="Calibri"/>
              <a:cs typeface="Calibri"/>
              <a:sym typeface="Calibri"/>
            </a:endParaRPr>
          </a:p>
          <a:p>
            <a:pPr indent="-300228" lvl="0" marL="576072" marR="0" rtl="0" algn="l">
              <a:spcBef>
                <a:spcPts val="0"/>
              </a:spcBef>
              <a:spcAft>
                <a:spcPts val="0"/>
              </a:spcAft>
              <a:buClr>
                <a:schemeClr val="dk1"/>
              </a:buClr>
              <a:buSzPts val="3000"/>
              <a:buFont typeface="Calibri"/>
              <a:buAutoNum type="arabicPeriod"/>
            </a:pPr>
            <a:r>
              <a:rPr b="0" i="0" lang="en-US" sz="3000" u="none" cap="none" strike="noStrike">
                <a:solidFill>
                  <a:schemeClr val="dk1"/>
                </a:solidFill>
                <a:latin typeface="Calibri"/>
                <a:ea typeface="Calibri"/>
                <a:cs typeface="Calibri"/>
                <a:sym typeface="Calibri"/>
              </a:rPr>
              <a:t>In-text citation for a parenthetical citation</a:t>
            </a:r>
            <a:endParaRPr/>
          </a:p>
        </p:txBody>
      </p:sp>
      <p:pic>
        <p:nvPicPr>
          <p:cNvPr id="114" name="Google Shape;114;p17"/>
          <p:cNvPicPr preferRelativeResize="0"/>
          <p:nvPr/>
        </p:nvPicPr>
        <p:blipFill rotWithShape="1">
          <a:blip r:embed="rId4">
            <a:alphaModFix/>
          </a:blip>
          <a:srcRect b="0" l="0" r="0" t="0"/>
          <a:stretch/>
        </p:blipFill>
        <p:spPr>
          <a:xfrm>
            <a:off x="323261" y="1789300"/>
            <a:ext cx="8000816" cy="6197105"/>
          </a:xfrm>
          <a:prstGeom prst="rect">
            <a:avLst/>
          </a:prstGeom>
          <a:noFill/>
          <a:ln>
            <a:noFill/>
          </a:ln>
          <a:effectLst>
            <a:outerShdw blurRad="50800" rotWithShape="0" algn="tl" dir="2700000" dist="38100">
              <a:srgbClr val="000000">
                <a:alpha val="40000"/>
              </a:srgbClr>
            </a:outerShdw>
          </a:effectLst>
        </p:spPr>
      </p:pic>
    </p:spTree>
  </p:cSld>
  <p:clrMapOvr>
    <a:masterClrMapping/>
  </p:clrMapOvr>
  <mc:AlternateContent>
    <mc:Choice Requires="p14">
      <p:transition spd="slow" p14:dur="1500">
        <p:fade thruBlk="1"/>
      </p:transition>
    </mc:Choice>
    <mc:Fallback>
      <p:transition spd="slow">
        <p:fade/>
      </p:transition>
    </mc:Fallback>
  </mc:AlternateContent>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119" name="Shape 119"/>
        <p:cNvGrpSpPr/>
        <p:nvPr/>
      </p:nvGrpSpPr>
      <p:grpSpPr>
        <a:xfrm>
          <a:off x="0" y="0"/>
          <a:ext cx="0" cy="0"/>
          <a:chOff x="0" y="0"/>
          <a:chExt cx="0" cy="0"/>
        </a:xfrm>
      </p:grpSpPr>
      <p:sp>
        <p:nvSpPr>
          <p:cNvPr id="120" name="Google Shape;120;p18"/>
          <p:cNvSpPr txBox="1"/>
          <p:nvPr/>
        </p:nvSpPr>
        <p:spPr>
          <a:xfrm>
            <a:off x="9408100" y="1913625"/>
            <a:ext cx="5085900" cy="5818200"/>
          </a:xfrm>
          <a:prstGeom prst="rect">
            <a:avLst/>
          </a:prstGeom>
          <a:solidFill>
            <a:srgbClr val="FFFFFF">
              <a:alpha val="61960"/>
            </a:srgbClr>
          </a:solidFill>
          <a:ln>
            <a:noFill/>
          </a:ln>
        </p:spPr>
        <p:txBody>
          <a:bodyPr anchorCtr="0" anchor="t" bIns="137150" lIns="91425" spcFirstLastPara="1" rIns="0" wrap="square" tIns="137150">
            <a:spAutoFit/>
          </a:bodyPr>
          <a:lstStyle/>
          <a:p>
            <a:pPr indent="-287528" lvl="0" marL="566928" marR="0" rtl="0" algn="l">
              <a:spcBef>
                <a:spcPts val="0"/>
              </a:spcBef>
              <a:spcAft>
                <a:spcPts val="0"/>
              </a:spcAft>
              <a:buClr>
                <a:schemeClr val="dk1"/>
              </a:buClr>
              <a:buSzPts val="2800"/>
              <a:buFont typeface="Calibri"/>
              <a:buAutoNum type="arabicPeriod"/>
            </a:pPr>
            <a:r>
              <a:rPr b="0" i="0" lang="en-US" sz="2800" u="none" cap="none" strike="noStrike">
                <a:solidFill>
                  <a:schemeClr val="dk1"/>
                </a:solidFill>
                <a:latin typeface="Calibri"/>
                <a:ea typeface="Calibri"/>
                <a:cs typeface="Calibri"/>
                <a:sym typeface="Calibri"/>
              </a:rPr>
              <a:t>For works with multiple authors, use “Last name &amp; Last name, Year” format.</a:t>
            </a:r>
            <a:endParaRPr sz="1200"/>
          </a:p>
          <a:p>
            <a:pPr indent="-109727" lvl="0" marL="566928" marR="0" rtl="0" algn="l">
              <a:spcBef>
                <a:spcPts val="0"/>
              </a:spcBef>
              <a:spcAft>
                <a:spcPts val="0"/>
              </a:spcAft>
              <a:buClr>
                <a:schemeClr val="dk1"/>
              </a:buClr>
              <a:buSzPts val="1400"/>
              <a:buFont typeface="Calibri"/>
              <a:buNone/>
            </a:pPr>
            <a:r>
              <a:t/>
            </a:r>
            <a:endParaRPr b="0" i="0" sz="1200" u="none" cap="none" strike="noStrike">
              <a:solidFill>
                <a:schemeClr val="dk1"/>
              </a:solidFill>
              <a:latin typeface="Calibri"/>
              <a:ea typeface="Calibri"/>
              <a:cs typeface="Calibri"/>
              <a:sym typeface="Calibri"/>
            </a:endParaRPr>
          </a:p>
          <a:p>
            <a:pPr indent="-287528" lvl="0" marL="566928" marR="0" rtl="0" algn="l">
              <a:spcBef>
                <a:spcPts val="0"/>
              </a:spcBef>
              <a:spcAft>
                <a:spcPts val="0"/>
              </a:spcAft>
              <a:buClr>
                <a:schemeClr val="dk1"/>
              </a:buClr>
              <a:buSzPts val="2800"/>
              <a:buFont typeface="Calibri"/>
              <a:buAutoNum type="arabicPeriod"/>
            </a:pPr>
            <a:r>
              <a:rPr b="0" i="0" lang="en-US" sz="2800" u="none" cap="none" strike="noStrike">
                <a:solidFill>
                  <a:schemeClr val="dk1"/>
                </a:solidFill>
                <a:latin typeface="Calibri"/>
                <a:ea typeface="Calibri"/>
                <a:cs typeface="Calibri"/>
                <a:sym typeface="Calibri"/>
              </a:rPr>
              <a:t>For works with more than 2 authors, list all authors separated by commas. Use an ampersand (&amp;) before the final name.</a:t>
            </a:r>
            <a:endParaRPr sz="1200"/>
          </a:p>
          <a:p>
            <a:pPr indent="-109727" lvl="0" marL="566928" marR="0" rtl="0" algn="l">
              <a:spcBef>
                <a:spcPts val="0"/>
              </a:spcBef>
              <a:spcAft>
                <a:spcPts val="0"/>
              </a:spcAft>
              <a:buClr>
                <a:schemeClr val="dk1"/>
              </a:buClr>
              <a:buSzPts val="1400"/>
              <a:buFont typeface="Calibri"/>
              <a:buNone/>
            </a:pPr>
            <a:r>
              <a:t/>
            </a:r>
            <a:endParaRPr b="0" i="0" sz="1200" u="none" cap="none" strike="noStrike">
              <a:solidFill>
                <a:schemeClr val="dk1"/>
              </a:solidFill>
              <a:latin typeface="Calibri"/>
              <a:ea typeface="Calibri"/>
              <a:cs typeface="Calibri"/>
              <a:sym typeface="Calibri"/>
            </a:endParaRPr>
          </a:p>
          <a:p>
            <a:pPr indent="-287528" lvl="0" marL="566928" marR="0" rtl="0" algn="l">
              <a:spcBef>
                <a:spcPts val="0"/>
              </a:spcBef>
              <a:spcAft>
                <a:spcPts val="0"/>
              </a:spcAft>
              <a:buClr>
                <a:schemeClr val="dk1"/>
              </a:buClr>
              <a:buSzPts val="2800"/>
              <a:buFont typeface="Calibri"/>
              <a:buAutoNum type="arabicPeriod"/>
            </a:pPr>
            <a:r>
              <a:rPr b="0" i="0" lang="en-US" sz="2800" u="none" cap="none" strike="noStrike">
                <a:solidFill>
                  <a:schemeClr val="dk1"/>
                </a:solidFill>
                <a:latin typeface="Calibri"/>
                <a:ea typeface="Calibri"/>
                <a:cs typeface="Calibri"/>
                <a:sym typeface="Calibri"/>
              </a:rPr>
              <a:t>For websites with no known author, use the main site, institution, or government agency name</a:t>
            </a:r>
            <a:endParaRPr sz="1200"/>
          </a:p>
        </p:txBody>
      </p:sp>
      <p:pic>
        <p:nvPicPr>
          <p:cNvPr id="121" name="Google Shape;121;p18"/>
          <p:cNvPicPr preferRelativeResize="0"/>
          <p:nvPr/>
        </p:nvPicPr>
        <p:blipFill rotWithShape="1">
          <a:blip r:embed="rId4">
            <a:alphaModFix/>
          </a:blip>
          <a:srcRect b="0" l="0" r="0" t="0"/>
          <a:stretch/>
        </p:blipFill>
        <p:spPr>
          <a:xfrm>
            <a:off x="175632" y="3401655"/>
            <a:ext cx="9107591" cy="3062999"/>
          </a:xfrm>
          <a:prstGeom prst="rect">
            <a:avLst/>
          </a:prstGeom>
          <a:noFill/>
          <a:ln>
            <a:noFill/>
          </a:ln>
        </p:spPr>
      </p:pic>
    </p:spTree>
  </p:cSld>
  <p:clrMapOvr>
    <a:masterClrMapping/>
  </p:clrMapOvr>
  <mc:AlternateContent>
    <mc:Choice Requires="p14">
      <p:transition spd="slow" p14:dur="1500">
        <p:fade thruBlk="1"/>
      </p:transition>
    </mc:Choice>
    <mc:Fallback>
      <p:transition spd="slow">
        <p:fade/>
      </p:transition>
    </mc:Fallback>
  </mc:AlternateContent>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126" name="Shape 126"/>
        <p:cNvGrpSpPr/>
        <p:nvPr/>
      </p:nvGrpSpPr>
      <p:grpSpPr>
        <a:xfrm>
          <a:off x="0" y="0"/>
          <a:ext cx="0" cy="0"/>
          <a:chOff x="0" y="0"/>
          <a:chExt cx="0" cy="0"/>
        </a:xfrm>
      </p:grpSpPr>
      <p:sp>
        <p:nvSpPr>
          <p:cNvPr id="127" name="Google Shape;127;p19"/>
          <p:cNvSpPr txBox="1"/>
          <p:nvPr/>
        </p:nvSpPr>
        <p:spPr>
          <a:xfrm>
            <a:off x="9388550" y="2187500"/>
            <a:ext cx="5105400" cy="4710000"/>
          </a:xfrm>
          <a:prstGeom prst="rect">
            <a:avLst/>
          </a:prstGeom>
          <a:solidFill>
            <a:srgbClr val="FFFFFF">
              <a:alpha val="61960"/>
            </a:srgbClr>
          </a:solidFill>
          <a:ln>
            <a:noFill/>
          </a:ln>
        </p:spPr>
        <p:txBody>
          <a:bodyPr anchorCtr="0" anchor="t" bIns="137150" lIns="91425" spcFirstLastPara="1" rIns="0" wrap="square" tIns="137150">
            <a:spAutoFit/>
          </a:bodyPr>
          <a:lstStyle/>
          <a:p>
            <a:pPr indent="-300228" lvl="0" marL="576072" marR="0" rtl="0" algn="l">
              <a:spcBef>
                <a:spcPts val="0"/>
              </a:spcBef>
              <a:spcAft>
                <a:spcPts val="0"/>
              </a:spcAft>
              <a:buClr>
                <a:schemeClr val="dk1"/>
              </a:buClr>
              <a:buSzPts val="3000"/>
              <a:buFont typeface="Calibri"/>
              <a:buAutoNum type="arabicPeriod"/>
            </a:pPr>
            <a:r>
              <a:rPr b="0" i="0" lang="en-US" sz="2900" u="none" cap="none" strike="noStrike">
                <a:solidFill>
                  <a:schemeClr val="dk1"/>
                </a:solidFill>
                <a:latin typeface="Calibri"/>
                <a:ea typeface="Calibri"/>
                <a:cs typeface="Calibri"/>
                <a:sym typeface="Calibri"/>
              </a:rPr>
              <a:t>When do you need to cite your source? When the information is NOT “common knowledge.”</a:t>
            </a:r>
            <a:br>
              <a:rPr b="0" i="0" lang="en-US" sz="2900" u="none" cap="none" strike="noStrike">
                <a:solidFill>
                  <a:schemeClr val="dk1"/>
                </a:solidFill>
                <a:latin typeface="Calibri"/>
                <a:ea typeface="Calibri"/>
                <a:cs typeface="Calibri"/>
                <a:sym typeface="Calibri"/>
              </a:rPr>
            </a:br>
            <a:br>
              <a:rPr b="0" i="0" lang="en-US" sz="1300" u="none" cap="none" strike="noStrike">
                <a:solidFill>
                  <a:schemeClr val="dk1"/>
                </a:solidFill>
                <a:latin typeface="Calibri"/>
                <a:ea typeface="Calibri"/>
                <a:cs typeface="Calibri"/>
                <a:sym typeface="Calibri"/>
              </a:rPr>
            </a:br>
            <a:r>
              <a:rPr b="0" i="0" lang="en-US" sz="2900" u="none" cap="none" strike="noStrike">
                <a:solidFill>
                  <a:schemeClr val="dk1"/>
                </a:solidFill>
                <a:latin typeface="Calibri"/>
                <a:ea typeface="Calibri"/>
                <a:cs typeface="Calibri"/>
                <a:sym typeface="Calibri"/>
              </a:rPr>
              <a:t>If it is common knowledge, no citation is needed</a:t>
            </a:r>
            <a:endParaRPr sz="1300"/>
          </a:p>
          <a:p>
            <a:pPr indent="-109727" lvl="0" marL="576072" marR="0" rtl="0" algn="l">
              <a:spcBef>
                <a:spcPts val="0"/>
              </a:spcBef>
              <a:spcAft>
                <a:spcPts val="0"/>
              </a:spcAft>
              <a:buClr>
                <a:schemeClr val="dk1"/>
              </a:buClr>
              <a:buSzPts val="1400"/>
              <a:buFont typeface="Calibri"/>
              <a:buNone/>
            </a:pPr>
            <a:r>
              <a:t/>
            </a:r>
            <a:endParaRPr b="0" i="0" sz="1300" u="none" cap="none" strike="noStrike">
              <a:solidFill>
                <a:schemeClr val="dk1"/>
              </a:solidFill>
              <a:latin typeface="Calibri"/>
              <a:ea typeface="Calibri"/>
              <a:cs typeface="Calibri"/>
              <a:sym typeface="Calibri"/>
            </a:endParaRPr>
          </a:p>
          <a:p>
            <a:pPr indent="-293878" lvl="0" marL="576072" marR="0" rtl="0" algn="l">
              <a:spcBef>
                <a:spcPts val="0"/>
              </a:spcBef>
              <a:spcAft>
                <a:spcPts val="0"/>
              </a:spcAft>
              <a:buClr>
                <a:schemeClr val="dk1"/>
              </a:buClr>
              <a:buSzPts val="2900"/>
              <a:buFont typeface="Calibri"/>
              <a:buAutoNum type="arabicPeriod"/>
            </a:pPr>
            <a:r>
              <a:rPr b="0" i="0" lang="en-US" sz="2900" u="none" cap="none" strike="noStrike">
                <a:solidFill>
                  <a:schemeClr val="dk1"/>
                </a:solidFill>
                <a:latin typeface="Calibri"/>
                <a:ea typeface="Calibri"/>
                <a:cs typeface="Calibri"/>
                <a:sym typeface="Calibri"/>
              </a:rPr>
              <a:t>If the information you include is not “common knowledge,” its source must be cited.</a:t>
            </a:r>
            <a:endParaRPr sz="1300"/>
          </a:p>
        </p:txBody>
      </p:sp>
      <p:pic>
        <p:nvPicPr>
          <p:cNvPr id="128" name="Google Shape;128;p19"/>
          <p:cNvPicPr preferRelativeResize="0"/>
          <p:nvPr/>
        </p:nvPicPr>
        <p:blipFill rotWithShape="1">
          <a:blip r:embed="rId4">
            <a:alphaModFix/>
          </a:blip>
          <a:srcRect b="0" l="0" r="0" t="0"/>
          <a:stretch/>
        </p:blipFill>
        <p:spPr>
          <a:xfrm>
            <a:off x="125429" y="3558208"/>
            <a:ext cx="9101237" cy="2683565"/>
          </a:xfrm>
          <a:prstGeom prst="rect">
            <a:avLst/>
          </a:prstGeom>
          <a:noFill/>
          <a:ln>
            <a:noFill/>
          </a:ln>
        </p:spPr>
      </p:pic>
    </p:spTree>
  </p:cSld>
  <p:clrMapOvr>
    <a:masterClrMapping/>
  </p:clrMapOvr>
  <mc:AlternateContent>
    <mc:Choice Requires="p14">
      <p:transition spd="slow" p14:dur="1500">
        <p:fade thruBlk="1"/>
      </p:transition>
    </mc:Choice>
    <mc:Fallback>
      <p:transition spd="slow">
        <p:fade/>
      </p:transition>
    </mc:Fallback>
  </mc:AlternateContent>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133" name="Shape 133"/>
        <p:cNvGrpSpPr/>
        <p:nvPr/>
      </p:nvGrpSpPr>
      <p:grpSpPr>
        <a:xfrm>
          <a:off x="0" y="0"/>
          <a:ext cx="0" cy="0"/>
          <a:chOff x="0" y="0"/>
          <a:chExt cx="0" cy="0"/>
        </a:xfrm>
      </p:grpSpPr>
      <p:sp>
        <p:nvSpPr>
          <p:cNvPr id="134" name="Google Shape;134;p20"/>
          <p:cNvSpPr txBox="1"/>
          <p:nvPr/>
        </p:nvSpPr>
        <p:spPr>
          <a:xfrm>
            <a:off x="9369000" y="2218425"/>
            <a:ext cx="5124900" cy="4894800"/>
          </a:xfrm>
          <a:prstGeom prst="rect">
            <a:avLst/>
          </a:prstGeom>
          <a:solidFill>
            <a:srgbClr val="FFFFFF">
              <a:alpha val="61960"/>
            </a:srgbClr>
          </a:solidFill>
          <a:ln>
            <a:noFill/>
          </a:ln>
        </p:spPr>
        <p:txBody>
          <a:bodyPr anchorCtr="0" anchor="t" bIns="137150" lIns="91425" spcFirstLastPara="1" rIns="0" wrap="square" tIns="137150">
            <a:spAutoFit/>
          </a:bodyPr>
          <a:lstStyle/>
          <a:p>
            <a:pPr indent="-300228" lvl="0" marL="576072" marR="0" rtl="0" algn="l">
              <a:spcBef>
                <a:spcPts val="0"/>
              </a:spcBef>
              <a:spcAft>
                <a:spcPts val="0"/>
              </a:spcAft>
              <a:buClr>
                <a:schemeClr val="dk1"/>
              </a:buClr>
              <a:buSzPts val="3000"/>
              <a:buFont typeface="Calibri"/>
              <a:buAutoNum type="arabicPeriod"/>
            </a:pPr>
            <a:r>
              <a:rPr b="0" i="0" lang="en-US" sz="3000" u="none" cap="none" strike="noStrike">
                <a:solidFill>
                  <a:schemeClr val="dk1"/>
                </a:solidFill>
                <a:latin typeface="Calibri"/>
                <a:ea typeface="Calibri"/>
                <a:cs typeface="Calibri"/>
                <a:sym typeface="Calibri"/>
              </a:rPr>
              <a:t>References page always begins on a new page</a:t>
            </a:r>
            <a:endParaRPr/>
          </a:p>
          <a:p>
            <a:pPr indent="-109727" lvl="0" marL="576072" marR="0" rtl="0" algn="l">
              <a:spcBef>
                <a:spcPts val="0"/>
              </a:spcBef>
              <a:spcAft>
                <a:spcPts val="0"/>
              </a:spcAft>
              <a:buClr>
                <a:schemeClr val="dk1"/>
              </a:buClr>
              <a:buSzPts val="3000"/>
              <a:buFont typeface="Calibri"/>
              <a:buNone/>
            </a:pPr>
            <a:r>
              <a:t/>
            </a:r>
            <a:endParaRPr b="0" i="0" sz="3000" u="none" cap="none" strike="noStrike">
              <a:solidFill>
                <a:schemeClr val="dk1"/>
              </a:solidFill>
              <a:latin typeface="Calibri"/>
              <a:ea typeface="Calibri"/>
              <a:cs typeface="Calibri"/>
              <a:sym typeface="Calibri"/>
            </a:endParaRPr>
          </a:p>
          <a:p>
            <a:pPr indent="-300228" lvl="0" marL="576072" marR="0" rtl="0" algn="l">
              <a:spcBef>
                <a:spcPts val="0"/>
              </a:spcBef>
              <a:spcAft>
                <a:spcPts val="0"/>
              </a:spcAft>
              <a:buClr>
                <a:schemeClr val="dk1"/>
              </a:buClr>
              <a:buSzPts val="3000"/>
              <a:buFont typeface="Calibri"/>
              <a:buAutoNum type="arabicPeriod"/>
            </a:pPr>
            <a:r>
              <a:rPr b="0" i="0" lang="en-US" sz="3000" u="none" cap="none" strike="noStrike">
                <a:solidFill>
                  <a:schemeClr val="dk1"/>
                </a:solidFill>
                <a:latin typeface="Calibri"/>
                <a:ea typeface="Calibri"/>
                <a:cs typeface="Calibri"/>
                <a:sym typeface="Calibri"/>
              </a:rPr>
              <a:t>Title the page “References”</a:t>
            </a:r>
            <a:endParaRPr/>
          </a:p>
          <a:p>
            <a:pPr indent="-109727" lvl="0" marL="576072" marR="0" rtl="0" algn="l">
              <a:spcBef>
                <a:spcPts val="0"/>
              </a:spcBef>
              <a:spcAft>
                <a:spcPts val="0"/>
              </a:spcAft>
              <a:buClr>
                <a:schemeClr val="dk1"/>
              </a:buClr>
              <a:buSzPts val="3000"/>
              <a:buFont typeface="Calibri"/>
              <a:buNone/>
            </a:pPr>
            <a:r>
              <a:t/>
            </a:r>
            <a:endParaRPr b="0" i="0" sz="3000" u="none" cap="none" strike="noStrike">
              <a:solidFill>
                <a:schemeClr val="dk1"/>
              </a:solidFill>
              <a:latin typeface="Calibri"/>
              <a:ea typeface="Calibri"/>
              <a:cs typeface="Calibri"/>
              <a:sym typeface="Calibri"/>
            </a:endParaRPr>
          </a:p>
          <a:p>
            <a:pPr indent="-300228" lvl="0" marL="576072" marR="0" rtl="0" algn="l">
              <a:spcBef>
                <a:spcPts val="0"/>
              </a:spcBef>
              <a:spcAft>
                <a:spcPts val="0"/>
              </a:spcAft>
              <a:buClr>
                <a:schemeClr val="dk1"/>
              </a:buClr>
              <a:buSzPts val="3000"/>
              <a:buFont typeface="Calibri"/>
              <a:buAutoNum type="arabicPeriod"/>
            </a:pPr>
            <a:r>
              <a:rPr b="0" i="0" lang="en-US" sz="3000" u="none" cap="none" strike="noStrike">
                <a:solidFill>
                  <a:schemeClr val="dk1"/>
                </a:solidFill>
                <a:latin typeface="Calibri"/>
                <a:ea typeface="Calibri"/>
                <a:cs typeface="Calibri"/>
                <a:sym typeface="Calibri"/>
              </a:rPr>
              <a:t>List citations in alphabetical order by authors’ last names</a:t>
            </a:r>
            <a:endParaRPr/>
          </a:p>
          <a:p>
            <a:pPr indent="-109727" lvl="0" marL="576072" marR="0" rtl="0" algn="l">
              <a:spcBef>
                <a:spcPts val="0"/>
              </a:spcBef>
              <a:spcAft>
                <a:spcPts val="0"/>
              </a:spcAft>
              <a:buClr>
                <a:schemeClr val="dk1"/>
              </a:buClr>
              <a:buSzPts val="3000"/>
              <a:buFont typeface="Calibri"/>
              <a:buNone/>
            </a:pPr>
            <a:r>
              <a:t/>
            </a:r>
            <a:endParaRPr b="0" i="0" sz="3000" u="none" cap="none" strike="noStrike">
              <a:solidFill>
                <a:schemeClr val="dk1"/>
              </a:solidFill>
              <a:latin typeface="Calibri"/>
              <a:ea typeface="Calibri"/>
              <a:cs typeface="Calibri"/>
              <a:sym typeface="Calibri"/>
            </a:endParaRPr>
          </a:p>
          <a:p>
            <a:pPr indent="-300228" lvl="0" marL="576072" marR="0" rtl="0" algn="l">
              <a:spcBef>
                <a:spcPts val="0"/>
              </a:spcBef>
              <a:spcAft>
                <a:spcPts val="0"/>
              </a:spcAft>
              <a:buClr>
                <a:schemeClr val="dk1"/>
              </a:buClr>
              <a:buSzPts val="3000"/>
              <a:buFont typeface="Calibri"/>
              <a:buAutoNum type="arabicPeriod"/>
            </a:pPr>
            <a:r>
              <a:rPr b="0" i="0" lang="en-US" sz="3000" u="none" cap="none" strike="noStrike">
                <a:solidFill>
                  <a:schemeClr val="dk1"/>
                </a:solidFill>
                <a:latin typeface="Calibri"/>
                <a:ea typeface="Calibri"/>
                <a:cs typeface="Calibri"/>
                <a:sym typeface="Calibri"/>
              </a:rPr>
              <a:t>Multi-line entries use hanging indents</a:t>
            </a:r>
            <a:endParaRPr/>
          </a:p>
        </p:txBody>
      </p:sp>
      <p:pic>
        <p:nvPicPr>
          <p:cNvPr id="135" name="Google Shape;135;p20"/>
          <p:cNvPicPr preferRelativeResize="0"/>
          <p:nvPr/>
        </p:nvPicPr>
        <p:blipFill rotWithShape="1">
          <a:blip r:embed="rId4">
            <a:alphaModFix/>
          </a:blip>
          <a:srcRect b="-207" l="0" r="0" t="2329"/>
          <a:stretch/>
        </p:blipFill>
        <p:spPr>
          <a:xfrm>
            <a:off x="252663" y="1755536"/>
            <a:ext cx="7652084" cy="6262522"/>
          </a:xfrm>
          <a:prstGeom prst="rect">
            <a:avLst/>
          </a:prstGeom>
          <a:noFill/>
          <a:ln>
            <a:noFill/>
          </a:ln>
        </p:spPr>
      </p:pic>
      <p:sp>
        <p:nvSpPr>
          <p:cNvPr id="136" name="Google Shape;136;p20"/>
          <p:cNvSpPr/>
          <p:nvPr/>
        </p:nvSpPr>
        <p:spPr>
          <a:xfrm>
            <a:off x="7207250" y="6904356"/>
            <a:ext cx="45719" cy="45719"/>
          </a:xfrm>
          <a:prstGeom prst="ellipse">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Tree>
  </p:cSld>
  <p:clrMapOvr>
    <a:masterClrMapping/>
  </p:clrMapOvr>
  <mc:AlternateContent>
    <mc:Choice Requires="p14">
      <p:transition spd="slow" p14:dur="1500">
        <p:fade thruBlk="1"/>
      </p:transition>
    </mc:Choice>
    <mc:Fallback>
      <p:transition spd="slow">
        <p:fade/>
      </p:transition>
    </mc:Fallback>
  </mc:AlternateContent>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141" name="Shape 141"/>
        <p:cNvGrpSpPr/>
        <p:nvPr/>
      </p:nvGrpSpPr>
      <p:grpSpPr>
        <a:xfrm>
          <a:off x="0" y="0"/>
          <a:ext cx="0" cy="0"/>
          <a:chOff x="0" y="0"/>
          <a:chExt cx="0" cy="0"/>
        </a:xfrm>
      </p:grpSpPr>
      <p:sp>
        <p:nvSpPr>
          <p:cNvPr id="142" name="Google Shape;142;p21"/>
          <p:cNvSpPr txBox="1"/>
          <p:nvPr/>
        </p:nvSpPr>
        <p:spPr>
          <a:xfrm>
            <a:off x="9461159" y="2142224"/>
            <a:ext cx="5032800" cy="5356500"/>
          </a:xfrm>
          <a:prstGeom prst="rect">
            <a:avLst/>
          </a:prstGeom>
          <a:solidFill>
            <a:srgbClr val="FFFFFF">
              <a:alpha val="61960"/>
            </a:srgbClr>
          </a:solidFill>
          <a:ln>
            <a:noFill/>
          </a:ln>
        </p:spPr>
        <p:txBody>
          <a:bodyPr anchorCtr="0" anchor="t" bIns="137150" lIns="91425" spcFirstLastPara="1" rIns="0" wrap="square" tIns="137150">
            <a:spAutoFit/>
          </a:bodyPr>
          <a:lstStyle/>
          <a:p>
            <a:pPr indent="-300228" lvl="0" marL="576072" marR="0" rtl="0" algn="l">
              <a:spcBef>
                <a:spcPts val="0"/>
              </a:spcBef>
              <a:spcAft>
                <a:spcPts val="0"/>
              </a:spcAft>
              <a:buClr>
                <a:schemeClr val="dk1"/>
              </a:buClr>
              <a:buSzPts val="3000"/>
              <a:buFont typeface="Calibri"/>
              <a:buAutoNum type="arabicPeriod"/>
            </a:pPr>
            <a:r>
              <a:rPr b="0" i="0" lang="en-US" sz="3000" u="none" cap="none" strike="noStrike">
                <a:solidFill>
                  <a:schemeClr val="dk1"/>
                </a:solidFill>
                <a:latin typeface="Calibri"/>
                <a:ea typeface="Calibri"/>
                <a:cs typeface="Calibri"/>
                <a:sym typeface="Calibri"/>
              </a:rPr>
              <a:t>List authors in “Last name, First initial(s)” format</a:t>
            </a:r>
            <a:endParaRPr/>
          </a:p>
          <a:p>
            <a:pPr indent="-109727" lvl="0" marL="576072" marR="0" rtl="0" algn="l">
              <a:spcBef>
                <a:spcPts val="0"/>
              </a:spcBef>
              <a:spcAft>
                <a:spcPts val="0"/>
              </a:spcAft>
              <a:buClr>
                <a:schemeClr val="dk1"/>
              </a:buClr>
              <a:buSzPts val="3000"/>
              <a:buFont typeface="Calibri"/>
              <a:buNone/>
            </a:pPr>
            <a:r>
              <a:t/>
            </a:r>
            <a:endParaRPr b="0" i="0" sz="3000" u="none" cap="none" strike="noStrike">
              <a:solidFill>
                <a:schemeClr val="dk1"/>
              </a:solidFill>
              <a:latin typeface="Calibri"/>
              <a:ea typeface="Calibri"/>
              <a:cs typeface="Calibri"/>
              <a:sym typeface="Calibri"/>
            </a:endParaRPr>
          </a:p>
          <a:p>
            <a:pPr indent="-300228" lvl="0" marL="576072" marR="0" rtl="0" algn="l">
              <a:spcBef>
                <a:spcPts val="0"/>
              </a:spcBef>
              <a:spcAft>
                <a:spcPts val="0"/>
              </a:spcAft>
              <a:buClr>
                <a:schemeClr val="dk1"/>
              </a:buClr>
              <a:buSzPts val="3000"/>
              <a:buFont typeface="Calibri"/>
              <a:buAutoNum type="arabicPeriod"/>
            </a:pPr>
            <a:r>
              <a:rPr b="0" i="0" lang="en-US" sz="3000" u="none" cap="none" strike="noStrike">
                <a:solidFill>
                  <a:schemeClr val="dk1"/>
                </a:solidFill>
                <a:latin typeface="Calibri"/>
                <a:ea typeface="Calibri"/>
                <a:cs typeface="Calibri"/>
                <a:sym typeface="Calibri"/>
              </a:rPr>
              <a:t>Year of publication in parentheses</a:t>
            </a:r>
            <a:endParaRPr/>
          </a:p>
          <a:p>
            <a:pPr indent="-109727" lvl="0" marL="576072" marR="0" rtl="0" algn="l">
              <a:spcBef>
                <a:spcPts val="0"/>
              </a:spcBef>
              <a:spcAft>
                <a:spcPts val="0"/>
              </a:spcAft>
              <a:buClr>
                <a:schemeClr val="dk1"/>
              </a:buClr>
              <a:buSzPts val="3000"/>
              <a:buFont typeface="Calibri"/>
              <a:buNone/>
            </a:pPr>
            <a:r>
              <a:t/>
            </a:r>
            <a:endParaRPr b="0" i="0" sz="3000" u="none" cap="none" strike="noStrike">
              <a:solidFill>
                <a:schemeClr val="dk1"/>
              </a:solidFill>
              <a:latin typeface="Calibri"/>
              <a:ea typeface="Calibri"/>
              <a:cs typeface="Calibri"/>
              <a:sym typeface="Calibri"/>
            </a:endParaRPr>
          </a:p>
          <a:p>
            <a:pPr indent="-300228" lvl="0" marL="576072" marR="0" rtl="0" algn="l">
              <a:spcBef>
                <a:spcPts val="0"/>
              </a:spcBef>
              <a:spcAft>
                <a:spcPts val="0"/>
              </a:spcAft>
              <a:buClr>
                <a:schemeClr val="dk1"/>
              </a:buClr>
              <a:buSzPts val="3000"/>
              <a:buFont typeface="Calibri"/>
              <a:buAutoNum type="arabicPeriod"/>
            </a:pPr>
            <a:r>
              <a:rPr b="0" i="0" lang="en-US" sz="3000" u="none" cap="none" strike="noStrike">
                <a:solidFill>
                  <a:schemeClr val="dk1"/>
                </a:solidFill>
                <a:latin typeface="Calibri"/>
                <a:ea typeface="Calibri"/>
                <a:cs typeface="Calibri"/>
                <a:sym typeface="Calibri"/>
              </a:rPr>
              <a:t>Title of the work</a:t>
            </a:r>
            <a:endParaRPr/>
          </a:p>
          <a:p>
            <a:pPr indent="-109727" lvl="0" marL="576072" marR="0" rtl="0" algn="l">
              <a:spcBef>
                <a:spcPts val="0"/>
              </a:spcBef>
              <a:spcAft>
                <a:spcPts val="0"/>
              </a:spcAft>
              <a:buClr>
                <a:schemeClr val="dk1"/>
              </a:buClr>
              <a:buSzPts val="3000"/>
              <a:buFont typeface="Calibri"/>
              <a:buNone/>
            </a:pPr>
            <a:r>
              <a:t/>
            </a:r>
            <a:endParaRPr b="0" i="0" sz="3000" u="none" cap="none" strike="noStrike">
              <a:solidFill>
                <a:schemeClr val="dk1"/>
              </a:solidFill>
              <a:latin typeface="Calibri"/>
              <a:ea typeface="Calibri"/>
              <a:cs typeface="Calibri"/>
              <a:sym typeface="Calibri"/>
            </a:endParaRPr>
          </a:p>
          <a:p>
            <a:pPr indent="-300228" lvl="0" marL="576072" marR="0" rtl="0" algn="l">
              <a:spcBef>
                <a:spcPts val="0"/>
              </a:spcBef>
              <a:spcAft>
                <a:spcPts val="0"/>
              </a:spcAft>
              <a:buClr>
                <a:schemeClr val="dk1"/>
              </a:buClr>
              <a:buSzPts val="3000"/>
              <a:buFont typeface="Calibri"/>
              <a:buAutoNum type="arabicPeriod"/>
            </a:pPr>
            <a:r>
              <a:rPr b="0" i="0" lang="en-US" sz="3000" u="none" cap="none" strike="noStrike">
                <a:solidFill>
                  <a:schemeClr val="dk1"/>
                </a:solidFill>
                <a:latin typeface="Calibri"/>
                <a:ea typeface="Calibri"/>
                <a:cs typeface="Calibri"/>
                <a:sym typeface="Calibri"/>
              </a:rPr>
              <a:t>Publisher of the work</a:t>
            </a:r>
            <a:endParaRPr/>
          </a:p>
          <a:p>
            <a:pPr indent="-109727" lvl="0" marL="576072" marR="0" rtl="0" algn="l">
              <a:spcBef>
                <a:spcPts val="0"/>
              </a:spcBef>
              <a:spcAft>
                <a:spcPts val="0"/>
              </a:spcAft>
              <a:buClr>
                <a:schemeClr val="dk1"/>
              </a:buClr>
              <a:buSzPts val="3000"/>
              <a:buFont typeface="Calibri"/>
              <a:buNone/>
            </a:pPr>
            <a:r>
              <a:t/>
            </a:r>
            <a:endParaRPr b="0" i="0" sz="3000" u="none" cap="none" strike="noStrike">
              <a:solidFill>
                <a:schemeClr val="dk1"/>
              </a:solidFill>
              <a:latin typeface="Calibri"/>
              <a:ea typeface="Calibri"/>
              <a:cs typeface="Calibri"/>
              <a:sym typeface="Calibri"/>
            </a:endParaRPr>
          </a:p>
          <a:p>
            <a:pPr indent="-300228" lvl="0" marL="576072" marR="0" rtl="0" algn="l">
              <a:spcBef>
                <a:spcPts val="0"/>
              </a:spcBef>
              <a:spcAft>
                <a:spcPts val="0"/>
              </a:spcAft>
              <a:buClr>
                <a:schemeClr val="dk1"/>
              </a:buClr>
              <a:buSzPts val="3000"/>
              <a:buFont typeface="Calibri"/>
              <a:buAutoNum type="arabicPeriod"/>
            </a:pPr>
            <a:r>
              <a:rPr b="0" i="0" lang="en-US" sz="3000" u="none" cap="none" strike="noStrike">
                <a:solidFill>
                  <a:schemeClr val="dk1"/>
                </a:solidFill>
                <a:latin typeface="Calibri"/>
                <a:ea typeface="Calibri"/>
                <a:cs typeface="Calibri"/>
                <a:sym typeface="Calibri"/>
              </a:rPr>
              <a:t>URL if accessed online</a:t>
            </a:r>
            <a:endParaRPr/>
          </a:p>
        </p:txBody>
      </p:sp>
      <p:pic>
        <p:nvPicPr>
          <p:cNvPr id="143" name="Google Shape;143;p21"/>
          <p:cNvPicPr preferRelativeResize="0"/>
          <p:nvPr/>
        </p:nvPicPr>
        <p:blipFill rotWithShape="1">
          <a:blip r:embed="rId4">
            <a:alphaModFix/>
          </a:blip>
          <a:srcRect b="5923" l="0" r="0" t="5923"/>
          <a:stretch/>
        </p:blipFill>
        <p:spPr>
          <a:xfrm>
            <a:off x="244805" y="2887579"/>
            <a:ext cx="8915400" cy="3573379"/>
          </a:xfrm>
          <a:prstGeom prst="rect">
            <a:avLst/>
          </a:prstGeom>
          <a:noFill/>
          <a:ln>
            <a:noFill/>
          </a:ln>
        </p:spPr>
      </p:pic>
    </p:spTree>
  </p:cSld>
  <p:clrMapOvr>
    <a:masterClrMapping/>
  </p:clrMapOvr>
  <mc:AlternateContent>
    <mc:Choice Requires="p14">
      <p:transition spd="slow" p14:dur="1500">
        <p:fade thruBlk="1"/>
      </p:transition>
    </mc:Choice>
    <mc:Fallback>
      <p:transition spd="slow">
        <p:fade/>
      </p:transition>
    </mc:Fallback>
  </mc:AlternateContent>
</p:sld>
</file>

<file path=ppt/theme/theme1.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Office Them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